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88_6E93DDE3.xml" ContentType="application/vnd.ms-powerpoint.comment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Lst>
  <p:notesMasterIdLst>
    <p:notesMasterId r:id="rId27"/>
  </p:notesMasterIdLst>
  <p:sldIdLst>
    <p:sldId id="267" r:id="rId7"/>
    <p:sldId id="4197" r:id="rId8"/>
    <p:sldId id="4226" r:id="rId9"/>
    <p:sldId id="4235" r:id="rId10"/>
    <p:sldId id="4206" r:id="rId11"/>
    <p:sldId id="4228" r:id="rId12"/>
    <p:sldId id="4230" r:id="rId13"/>
    <p:sldId id="257" r:id="rId14"/>
    <p:sldId id="4198" r:id="rId15"/>
    <p:sldId id="4208" r:id="rId16"/>
    <p:sldId id="4232" r:id="rId17"/>
    <p:sldId id="4152" r:id="rId18"/>
    <p:sldId id="4236" r:id="rId19"/>
    <p:sldId id="4238" r:id="rId20"/>
    <p:sldId id="4239" r:id="rId21"/>
    <p:sldId id="4240" r:id="rId22"/>
    <p:sldId id="301" r:id="rId23"/>
    <p:sldId id="4237" r:id="rId24"/>
    <p:sldId id="4233"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CF1855-F3C8-4D70-BB9C-D0DB76C00FA0}">
          <p14:sldIdLst>
            <p14:sldId id="267"/>
            <p14:sldId id="4197"/>
            <p14:sldId id="4226"/>
            <p14:sldId id="4235"/>
            <p14:sldId id="4206"/>
            <p14:sldId id="4228"/>
            <p14:sldId id="4230"/>
            <p14:sldId id="257"/>
            <p14:sldId id="4198"/>
            <p14:sldId id="4208"/>
            <p14:sldId id="4232"/>
          </p14:sldIdLst>
        </p14:section>
        <p14:section name="TA" id="{810E129E-7E0A-4426-AAAA-781EF7D3C2FB}">
          <p14:sldIdLst>
            <p14:sldId id="4152"/>
            <p14:sldId id="4236"/>
            <p14:sldId id="4238"/>
            <p14:sldId id="4239"/>
            <p14:sldId id="4240"/>
            <p14:sldId id="301"/>
            <p14:sldId id="4237"/>
            <p14:sldId id="4233"/>
            <p14:sldId id="2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BB9824-3280-075D-1D8C-9F39A65FA4AE}" name="Tucker, Kelly" initials="TK" userId="S::Tucker.Kelly@epa.gov::87c7ec85-f8ef-47c4-a632-eeadac27e1d5" providerId="AD"/>
  <p188:author id="{59DE2D2F-FE96-7FE5-AA4A-E9F369AFD320}" name="Swetland-Johnson, Karen" initials="SJK" userId="S::Swetland-Johnson.Karen@epa.gov::ea3e13f3-7e3b-433d-b54c-535ac455765d" providerId="AD"/>
  <p188:author id="{FF87E657-FB4A-46A3-02FB-27CD51F2F37C}" name="Tarquinio, Ellen" initials="TE" userId="S::Tarquinio.Ellen@epa.gov::f148019e-ef37-4184-b952-a4cabcefa501" providerId="AD"/>
  <p188:author id="{8645E395-64B9-AE25-F855-F81AE263E2B5}" name="Catherine ALlen" initials="CA" userId="Catherine ALlen" providerId="None"/>
  <p188:author id="{62F9D5C9-B3A4-F798-10E1-2FEA1F3B5CE0}" name="Madeley, Michelle" initials="MM" userId="S::madeley.michelle@epa.gov::2f8228a1-e8b0-4726-b872-7d0ad4baf745" providerId="AD"/>
  <p188:author id="{0D69FAE3-7CA8-9E18-E695-E88EB8C7AF3D}" name="Neely, Colleen" initials="NC" userId="S::Neely.Colleen@epa.gov::b1459e0e-50d5-4ace-b94f-9fece1af05ce" providerId="AD"/>
  <p188:author id="{9C87E4EC-8AC9-DC0A-0A3F-2DE98693F782}" name="Corrigan, Joan" initials="CJ" userId="S::Joan.Corrigan@doh.hawaii.gov::19cb2a7b-4559-4b09-86fb-0963ffaae4ff" providerId="AD"/>
  <p188:author id="{8981F7FE-C48D-23B9-A4EF-F385351630D2}" name="Pollock, Barry" initials="PB" userId="S::Pollock.Barry@epa.gov::7cea326c-f314-4726-a721-a64032e248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elson, Jonathan" initials="NJ" lastIdx="2" clrIdx="0">
    <p:extLst>
      <p:ext uri="{19B8F6BF-5375-455C-9EA6-DF929625EA0E}">
        <p15:presenceInfo xmlns:p15="http://schemas.microsoft.com/office/powerpoint/2012/main" userId="S::Nelson.Jonathan.D@epa.gov::02d028ff-8a26-40af-bdaa-476b0f7aa53d" providerId="AD"/>
      </p:ext>
    </p:extLst>
  </p:cmAuthor>
  <p:cmAuthor id="2" name="Catherine ALlen" initials="CA" lastIdx="2" clrIdx="1">
    <p:extLst>
      <p:ext uri="{19B8F6BF-5375-455C-9EA6-DF929625EA0E}">
        <p15:presenceInfo xmlns:p15="http://schemas.microsoft.com/office/powerpoint/2012/main" userId="Catherine ALl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0D9"/>
    <a:srgbClr val="E5DF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5" autoAdjust="0"/>
    <p:restoredTop sz="57058" autoAdjust="0"/>
  </p:normalViewPr>
  <p:slideViewPr>
    <p:cSldViewPr snapToGrid="0">
      <p:cViewPr varScale="1">
        <p:scale>
          <a:sx n="64" d="100"/>
          <a:sy n="64" d="100"/>
        </p:scale>
        <p:origin x="2430" y="72"/>
      </p:cViewPr>
      <p:guideLst/>
    </p:cSldViewPr>
  </p:slideViewPr>
  <p:notesTextViewPr>
    <p:cViewPr>
      <p:scale>
        <a:sx n="1" d="1"/>
        <a:sy n="1" d="1"/>
      </p:scale>
      <p:origin x="0" y="0"/>
    </p:cViewPr>
  </p:notesTextViewPr>
  <p:notesViewPr>
    <p:cSldViewPr snapToGrid="0">
      <p:cViewPr varScale="1">
        <p:scale>
          <a:sx n="50" d="100"/>
          <a:sy n="50" d="100"/>
        </p:scale>
        <p:origin x="270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llock, Barry" userId="7cea326c-f314-4726-a721-a64032e2483e" providerId="ADAL" clId="{0C2D13D0-9099-4B56-A3CB-7717F173948A}"/>
    <pc:docChg chg="modSld">
      <pc:chgData name="Pollock, Barry" userId="7cea326c-f314-4726-a721-a64032e2483e" providerId="ADAL" clId="{0C2D13D0-9099-4B56-A3CB-7717F173948A}" dt="2023-05-18T01:52:59.273" v="6" actId="20577"/>
      <pc:docMkLst>
        <pc:docMk/>
      </pc:docMkLst>
      <pc:sldChg chg="modNotesTx">
        <pc:chgData name="Pollock, Barry" userId="7cea326c-f314-4726-a721-a64032e2483e" providerId="ADAL" clId="{0C2D13D0-9099-4B56-A3CB-7717F173948A}" dt="2023-05-18T01:52:59.273" v="6" actId="20577"/>
        <pc:sldMkLst>
          <pc:docMk/>
          <pc:sldMk cId="1929230249" sldId="258"/>
        </pc:sldMkLst>
      </pc:sldChg>
      <pc:sldChg chg="modNotesTx">
        <pc:chgData name="Pollock, Barry" userId="7cea326c-f314-4726-a721-a64032e2483e" providerId="ADAL" clId="{0C2D13D0-9099-4B56-A3CB-7717F173948A}" dt="2023-05-18T01:52:15.602" v="1" actId="20577"/>
        <pc:sldMkLst>
          <pc:docMk/>
          <pc:sldMk cId="4178012344" sldId="4206"/>
        </pc:sldMkLst>
      </pc:sldChg>
      <pc:sldChg chg="modNotesTx">
        <pc:chgData name="Pollock, Barry" userId="7cea326c-f314-4726-a721-a64032e2483e" providerId="ADAL" clId="{0C2D13D0-9099-4B56-A3CB-7717F173948A}" dt="2023-05-18T01:52:33.857" v="3" actId="20577"/>
        <pc:sldMkLst>
          <pc:docMk/>
          <pc:sldMk cId="2895201488" sldId="4208"/>
        </pc:sldMkLst>
      </pc:sldChg>
      <pc:sldChg chg="modNotesTx">
        <pc:chgData name="Pollock, Barry" userId="7cea326c-f314-4726-a721-a64032e2483e" providerId="ADAL" clId="{0C2D13D0-9099-4B56-A3CB-7717F173948A}" dt="2023-05-18T01:52:12.071" v="0" actId="20577"/>
        <pc:sldMkLst>
          <pc:docMk/>
          <pc:sldMk cId="3619290338" sldId="4228"/>
        </pc:sldMkLst>
      </pc:sldChg>
      <pc:sldChg chg="modNotesTx">
        <pc:chgData name="Pollock, Barry" userId="7cea326c-f314-4726-a721-a64032e2483e" providerId="ADAL" clId="{0C2D13D0-9099-4B56-A3CB-7717F173948A}" dt="2023-05-18T01:52:25.791" v="2" actId="20577"/>
        <pc:sldMkLst>
          <pc:docMk/>
          <pc:sldMk cId="1833734067" sldId="4230"/>
        </pc:sldMkLst>
      </pc:sldChg>
      <pc:sldChg chg="modNotesTx">
        <pc:chgData name="Pollock, Barry" userId="7cea326c-f314-4726-a721-a64032e2483e" providerId="ADAL" clId="{0C2D13D0-9099-4B56-A3CB-7717F173948A}" dt="2023-05-18T01:52:38.764" v="4" actId="20577"/>
        <pc:sldMkLst>
          <pc:docMk/>
          <pc:sldMk cId="1855184355" sldId="4232"/>
        </pc:sldMkLst>
      </pc:sldChg>
      <pc:sldChg chg="modNotesTx">
        <pc:chgData name="Pollock, Barry" userId="7cea326c-f314-4726-a721-a64032e2483e" providerId="ADAL" clId="{0C2D13D0-9099-4B56-A3CB-7717F173948A}" dt="2023-05-18T01:52:56.092" v="5" actId="20577"/>
        <pc:sldMkLst>
          <pc:docMk/>
          <pc:sldMk cId="1074793085" sldId="4233"/>
        </pc:sldMkLst>
      </pc:sldChg>
    </pc:docChg>
  </pc:docChgLst>
</pc:chgInfo>
</file>

<file path=ppt/comments/modernComment_1088_6E93DDE3.xml><?xml version="1.0" encoding="utf-8"?>
<p188:cmLst xmlns:a="http://schemas.openxmlformats.org/drawingml/2006/main" xmlns:r="http://schemas.openxmlformats.org/officeDocument/2006/relationships" xmlns:p188="http://schemas.microsoft.com/office/powerpoint/2018/8/main">
  <p188:cm id="{0FF0A3B9-B525-44ED-A70F-150D01425687}" authorId="{8981F7FE-C48D-23B9-A4EF-F385351630D2}" created="2023-05-05T22:14:09.288">
    <ac:txMkLst xmlns:ac="http://schemas.microsoft.com/office/drawing/2013/main/command">
      <pc:docMk xmlns:pc="http://schemas.microsoft.com/office/powerpoint/2013/main/command"/>
      <pc:sldMk xmlns:pc="http://schemas.microsoft.com/office/powerpoint/2013/main/command" cId="1855184355" sldId="4232"/>
      <ac:spMk id="9" creationId="{7D6C9F31-1824-4EA2-9905-E3261F3757C8}"/>
      <ac:txMk cp="386" len="118">
        <ac:context len="506" hash="606856206"/>
      </ac:txMk>
    </ac:txMkLst>
    <p188:pos x="9144235" y="2830351"/>
    <p188:txBody>
      <a:bodyPr/>
      <a:lstStyle/>
      <a:p>
        <a:r>
          <a:rPr lang="en-US"/>
          <a:t>Add Hawaii definitions?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96D3F-FC04-44BE-ADAE-2C317F762311}"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97368D59-49C7-4E22-8815-8C1951D61BE3}">
      <dgm:prSet phldrT="[Text]"/>
      <dgm:spPr/>
      <dgm:t>
        <a:bodyPr/>
        <a:lstStyle/>
        <a:p>
          <a:r>
            <a:rPr lang="en-US" dirty="0"/>
            <a:t>EPA’s Role</a:t>
          </a:r>
        </a:p>
      </dgm:t>
    </dgm:pt>
    <dgm:pt modelId="{BE936B67-23F4-4ACC-A9C2-37401398E6C0}" type="parTrans" cxnId="{B38C5369-508C-4AC7-994B-A00A8E1CBE61}">
      <dgm:prSet/>
      <dgm:spPr/>
      <dgm:t>
        <a:bodyPr/>
        <a:lstStyle/>
        <a:p>
          <a:endParaRPr lang="en-US"/>
        </a:p>
      </dgm:t>
    </dgm:pt>
    <dgm:pt modelId="{810138AB-8B45-4F83-85CF-D301AC1F4E30}" type="sibTrans" cxnId="{B38C5369-508C-4AC7-994B-A00A8E1CBE61}">
      <dgm:prSet/>
      <dgm:spPr/>
      <dgm:t>
        <a:bodyPr/>
        <a:lstStyle/>
        <a:p>
          <a:endParaRPr lang="en-US"/>
        </a:p>
      </dgm:t>
    </dgm:pt>
    <dgm:pt modelId="{BF8E103E-7986-4704-9D42-11B89F9D45CE}">
      <dgm:prSet phldrT="[Text]"/>
      <dgm:spPr/>
      <dgm:t>
        <a:bodyPr/>
        <a:lstStyle/>
        <a:p>
          <a:r>
            <a:rPr lang="en-US" dirty="0"/>
            <a:t>Awards capitalization grants to states</a:t>
          </a:r>
        </a:p>
      </dgm:t>
    </dgm:pt>
    <dgm:pt modelId="{5031BEA2-8000-4C6B-9625-8A349FFB0C3D}" type="parTrans" cxnId="{DA7AE9A0-0A80-4DCA-B070-F6A969324F88}">
      <dgm:prSet/>
      <dgm:spPr/>
      <dgm:t>
        <a:bodyPr/>
        <a:lstStyle/>
        <a:p>
          <a:endParaRPr lang="en-US"/>
        </a:p>
      </dgm:t>
    </dgm:pt>
    <dgm:pt modelId="{2D52F3C5-D7C0-4C4C-B610-1A08DEBC4CF1}" type="sibTrans" cxnId="{DA7AE9A0-0A80-4DCA-B070-F6A969324F88}">
      <dgm:prSet/>
      <dgm:spPr/>
      <dgm:t>
        <a:bodyPr/>
        <a:lstStyle/>
        <a:p>
          <a:endParaRPr lang="en-US"/>
        </a:p>
      </dgm:t>
    </dgm:pt>
    <dgm:pt modelId="{9325EAC1-55C7-41C9-812C-87E7872AEFA1}">
      <dgm:prSet phldrT="[Text]"/>
      <dgm:spPr/>
      <dgm:t>
        <a:bodyPr/>
        <a:lstStyle/>
        <a:p>
          <a:r>
            <a:rPr lang="en-US" dirty="0"/>
            <a:t>States’ Role</a:t>
          </a:r>
        </a:p>
      </dgm:t>
    </dgm:pt>
    <dgm:pt modelId="{EBB884E1-443E-40B4-A9BE-BF7190D17905}" type="parTrans" cxnId="{1B73C204-AEC4-41C5-95FB-7C69A8A04FAF}">
      <dgm:prSet/>
      <dgm:spPr/>
      <dgm:t>
        <a:bodyPr/>
        <a:lstStyle/>
        <a:p>
          <a:endParaRPr lang="en-US"/>
        </a:p>
      </dgm:t>
    </dgm:pt>
    <dgm:pt modelId="{7AD50CA5-3004-41C3-839A-4AA8EBF4C785}" type="sibTrans" cxnId="{1B73C204-AEC4-41C5-95FB-7C69A8A04FAF}">
      <dgm:prSet/>
      <dgm:spPr/>
      <dgm:t>
        <a:bodyPr/>
        <a:lstStyle/>
        <a:p>
          <a:endParaRPr lang="en-US"/>
        </a:p>
      </dgm:t>
    </dgm:pt>
    <dgm:pt modelId="{D36E3B64-1B6F-4F6E-9257-0FF89C432B05}">
      <dgm:prSet phldrT="[Text]"/>
      <dgm:spPr/>
      <dgm:t>
        <a:bodyPr/>
        <a:lstStyle/>
        <a:p>
          <a:r>
            <a:rPr lang="en-US" dirty="0"/>
            <a:t>Design SRF programs to reflect the needs of their state</a:t>
          </a:r>
        </a:p>
      </dgm:t>
    </dgm:pt>
    <dgm:pt modelId="{C444AFBF-CCCE-43F5-8514-03AFA7937A9E}" type="parTrans" cxnId="{EA8E09BE-D8E7-42B5-A379-03B8706FCE38}">
      <dgm:prSet/>
      <dgm:spPr/>
      <dgm:t>
        <a:bodyPr/>
        <a:lstStyle/>
        <a:p>
          <a:endParaRPr lang="en-US"/>
        </a:p>
      </dgm:t>
    </dgm:pt>
    <dgm:pt modelId="{0307982B-54D2-40C2-9F25-F3113F276F13}" type="sibTrans" cxnId="{EA8E09BE-D8E7-42B5-A379-03B8706FCE38}">
      <dgm:prSet/>
      <dgm:spPr/>
      <dgm:t>
        <a:bodyPr/>
        <a:lstStyle/>
        <a:p>
          <a:endParaRPr lang="en-US"/>
        </a:p>
      </dgm:t>
    </dgm:pt>
    <dgm:pt modelId="{D39731C9-AFDC-4987-90A3-FFD6E345A585}">
      <dgm:prSet phldrT="[Text]"/>
      <dgm:spPr/>
      <dgm:t>
        <a:bodyPr/>
        <a:lstStyle/>
        <a:p>
          <a:r>
            <a:rPr lang="en-US" dirty="0"/>
            <a:t>Apply for funding for the state SRF program</a:t>
          </a:r>
        </a:p>
      </dgm:t>
    </dgm:pt>
    <dgm:pt modelId="{F7BB6534-114B-41C1-AEA1-667DDD3B954A}" type="parTrans" cxnId="{2AF2280F-9FF7-43CD-99F3-DBC87EA4EF67}">
      <dgm:prSet/>
      <dgm:spPr/>
      <dgm:t>
        <a:bodyPr/>
        <a:lstStyle/>
        <a:p>
          <a:endParaRPr lang="en-US"/>
        </a:p>
      </dgm:t>
    </dgm:pt>
    <dgm:pt modelId="{7CC63888-13FE-452C-B190-D46EEA5FA28A}" type="sibTrans" cxnId="{2AF2280F-9FF7-43CD-99F3-DBC87EA4EF67}">
      <dgm:prSet/>
      <dgm:spPr/>
      <dgm:t>
        <a:bodyPr/>
        <a:lstStyle/>
        <a:p>
          <a:endParaRPr lang="en-US"/>
        </a:p>
      </dgm:t>
    </dgm:pt>
    <dgm:pt modelId="{4FEDACB6-627E-4812-8AB7-F07A610553E6}">
      <dgm:prSet phldrT="[Text]"/>
      <dgm:spPr/>
      <dgm:t>
        <a:bodyPr/>
        <a:lstStyle/>
        <a:p>
          <a:r>
            <a:rPr lang="en-US" dirty="0"/>
            <a:t>Understand program eligibilities and requirements</a:t>
          </a:r>
        </a:p>
      </dgm:t>
    </dgm:pt>
    <dgm:pt modelId="{06C11AF0-3A5C-4372-B3F1-11DBF7F1BD9E}" type="parTrans" cxnId="{832FB42F-335A-41B3-B86F-B7D1D8EC95B5}">
      <dgm:prSet/>
      <dgm:spPr/>
      <dgm:t>
        <a:bodyPr/>
        <a:lstStyle/>
        <a:p>
          <a:endParaRPr lang="en-US"/>
        </a:p>
      </dgm:t>
    </dgm:pt>
    <dgm:pt modelId="{13003A4C-7FC7-4488-A4C8-F710A268988E}" type="sibTrans" cxnId="{832FB42F-335A-41B3-B86F-B7D1D8EC95B5}">
      <dgm:prSet/>
      <dgm:spPr/>
      <dgm:t>
        <a:bodyPr/>
        <a:lstStyle/>
        <a:p>
          <a:endParaRPr lang="en-US"/>
        </a:p>
      </dgm:t>
    </dgm:pt>
    <dgm:pt modelId="{02D9C93A-F2CB-40DF-8313-C2B763DFFD66}">
      <dgm:prSet phldrT="[Text]"/>
      <dgm:spPr/>
      <dgm:t>
        <a:bodyPr/>
        <a:lstStyle/>
        <a:p>
          <a:r>
            <a:rPr lang="en-US" dirty="0"/>
            <a:t>Participate in the SRF public review process</a:t>
          </a:r>
        </a:p>
      </dgm:t>
    </dgm:pt>
    <dgm:pt modelId="{7EB0486D-A56D-4EFC-BC19-8C8CF63ADC87}" type="parTrans" cxnId="{2F200B91-FBF8-4258-BC25-990D55B5224A}">
      <dgm:prSet/>
      <dgm:spPr/>
      <dgm:t>
        <a:bodyPr/>
        <a:lstStyle/>
        <a:p>
          <a:endParaRPr lang="en-US"/>
        </a:p>
      </dgm:t>
    </dgm:pt>
    <dgm:pt modelId="{6B25B15E-5309-4D76-844C-FCF7FCEE2BEC}" type="sibTrans" cxnId="{2F200B91-FBF8-4258-BC25-990D55B5224A}">
      <dgm:prSet/>
      <dgm:spPr/>
      <dgm:t>
        <a:bodyPr/>
        <a:lstStyle/>
        <a:p>
          <a:endParaRPr lang="en-US"/>
        </a:p>
      </dgm:t>
    </dgm:pt>
    <dgm:pt modelId="{B18598C0-B9BE-44FE-8A87-A2E01ADF4EE8}">
      <dgm:prSet phldrT="[Text]"/>
      <dgm:spPr/>
      <dgm:t>
        <a:bodyPr/>
        <a:lstStyle/>
        <a:p>
          <a:r>
            <a:rPr lang="en-US" dirty="0"/>
            <a:t>Select projects for funding</a:t>
          </a:r>
        </a:p>
      </dgm:t>
    </dgm:pt>
    <dgm:pt modelId="{EC918C50-C199-4D88-905D-786FB7D7CAB6}" type="parTrans" cxnId="{E45F8F2A-4FA8-446E-B90A-830BA7215395}">
      <dgm:prSet/>
      <dgm:spPr/>
      <dgm:t>
        <a:bodyPr/>
        <a:lstStyle/>
        <a:p>
          <a:endParaRPr lang="en-US"/>
        </a:p>
      </dgm:t>
    </dgm:pt>
    <dgm:pt modelId="{3F60A466-A4E2-4A8F-B049-F43E35CDF8EE}" type="sibTrans" cxnId="{E45F8F2A-4FA8-446E-B90A-830BA7215395}">
      <dgm:prSet/>
      <dgm:spPr/>
      <dgm:t>
        <a:bodyPr/>
        <a:lstStyle/>
        <a:p>
          <a:endParaRPr lang="en-US"/>
        </a:p>
      </dgm:t>
    </dgm:pt>
    <dgm:pt modelId="{628F7E6B-A872-4409-8220-2D272EDE25F0}">
      <dgm:prSet phldrT="[Text]"/>
      <dgm:spPr/>
      <dgm:t>
        <a:bodyPr/>
        <a:lstStyle/>
        <a:p>
          <a:r>
            <a:rPr lang="en-US" dirty="0"/>
            <a:t>Program oversight</a:t>
          </a:r>
        </a:p>
      </dgm:t>
    </dgm:pt>
    <dgm:pt modelId="{D661F64F-4A20-4D8B-B39D-42F6B00445A2}" type="parTrans" cxnId="{E94D7B01-5C3F-41E8-8087-2F8665CD3FE2}">
      <dgm:prSet/>
      <dgm:spPr/>
      <dgm:t>
        <a:bodyPr/>
        <a:lstStyle/>
        <a:p>
          <a:endParaRPr lang="en-US"/>
        </a:p>
      </dgm:t>
    </dgm:pt>
    <dgm:pt modelId="{2DEE505A-5D89-46B2-8E8D-6B337E558F50}" type="sibTrans" cxnId="{E94D7B01-5C3F-41E8-8087-2F8665CD3FE2}">
      <dgm:prSet/>
      <dgm:spPr/>
      <dgm:t>
        <a:bodyPr/>
        <a:lstStyle/>
        <a:p>
          <a:endParaRPr lang="en-US"/>
        </a:p>
      </dgm:t>
    </dgm:pt>
    <dgm:pt modelId="{63958148-9716-479A-B3AE-38864C4D4FB8}">
      <dgm:prSet phldrT="[Text]"/>
      <dgm:spPr/>
      <dgm:t>
        <a:bodyPr/>
        <a:lstStyle/>
        <a:p>
          <a:r>
            <a:rPr lang="en-US" dirty="0"/>
            <a:t>Communities’ Role</a:t>
          </a:r>
        </a:p>
      </dgm:t>
    </dgm:pt>
    <dgm:pt modelId="{D0F5ABB2-8990-42F4-A07E-AA3265ADCCF8}" type="parTrans" cxnId="{1CB2C355-4BC1-4D98-AFF3-8552F46BBEB9}">
      <dgm:prSet/>
      <dgm:spPr/>
      <dgm:t>
        <a:bodyPr/>
        <a:lstStyle/>
        <a:p>
          <a:endParaRPr lang="en-US"/>
        </a:p>
      </dgm:t>
    </dgm:pt>
    <dgm:pt modelId="{298AF1CE-1999-4E35-99B9-8ECC88A5009A}" type="sibTrans" cxnId="{1CB2C355-4BC1-4D98-AFF3-8552F46BBEB9}">
      <dgm:prSet/>
      <dgm:spPr/>
      <dgm:t>
        <a:bodyPr/>
        <a:lstStyle/>
        <a:p>
          <a:endParaRPr lang="en-US"/>
        </a:p>
      </dgm:t>
    </dgm:pt>
    <dgm:pt modelId="{EBD3B84B-E594-4D56-B20B-86A696DC057B}">
      <dgm:prSet phldrT="[Text]"/>
      <dgm:spPr/>
      <dgm:t>
        <a:bodyPr/>
        <a:lstStyle/>
        <a:p>
          <a:r>
            <a:rPr lang="en-US" dirty="0"/>
            <a:t>Provides grant terms and conditions</a:t>
          </a:r>
        </a:p>
      </dgm:t>
    </dgm:pt>
    <dgm:pt modelId="{45EDDD0C-EC6C-485B-8CA7-7B17842AF2A6}" type="parTrans" cxnId="{59045573-E1B6-4F5B-8CF6-866CEFC228B5}">
      <dgm:prSet/>
      <dgm:spPr/>
      <dgm:t>
        <a:bodyPr/>
        <a:lstStyle/>
        <a:p>
          <a:endParaRPr lang="en-US"/>
        </a:p>
      </dgm:t>
    </dgm:pt>
    <dgm:pt modelId="{EA3F34A9-A88B-4AF4-A7BA-596CCD3DB35C}" type="sibTrans" cxnId="{59045573-E1B6-4F5B-8CF6-866CEFC228B5}">
      <dgm:prSet/>
      <dgm:spPr/>
      <dgm:t>
        <a:bodyPr/>
        <a:lstStyle/>
        <a:p>
          <a:endParaRPr lang="en-US"/>
        </a:p>
      </dgm:t>
    </dgm:pt>
    <dgm:pt modelId="{E5D088AF-2638-4178-8702-10687DC3FBD5}">
      <dgm:prSet phldrT="[Text]"/>
      <dgm:spPr/>
      <dgm:t>
        <a:bodyPr/>
        <a:lstStyle/>
        <a:p>
          <a:r>
            <a:rPr lang="en-US" dirty="0"/>
            <a:t>Accept applications</a:t>
          </a:r>
        </a:p>
      </dgm:t>
    </dgm:pt>
    <dgm:pt modelId="{CFB2DA14-18A7-4714-8CAC-F7998918AC74}" type="parTrans" cxnId="{0EEBAD0A-3126-4433-ACE1-E760BDD2A4D5}">
      <dgm:prSet/>
      <dgm:spPr/>
      <dgm:t>
        <a:bodyPr/>
        <a:lstStyle/>
        <a:p>
          <a:endParaRPr lang="en-US"/>
        </a:p>
      </dgm:t>
    </dgm:pt>
    <dgm:pt modelId="{9F0EF3DB-4690-471A-82DE-59704DF5C249}" type="sibTrans" cxnId="{0EEBAD0A-3126-4433-ACE1-E760BDD2A4D5}">
      <dgm:prSet/>
      <dgm:spPr/>
      <dgm:t>
        <a:bodyPr/>
        <a:lstStyle/>
        <a:p>
          <a:endParaRPr lang="en-US"/>
        </a:p>
      </dgm:t>
    </dgm:pt>
    <dgm:pt modelId="{E59EC460-A491-4040-A9B6-7829C5CA5E94}">
      <dgm:prSet phldrT="[Text]"/>
      <dgm:spPr/>
      <dgm:t>
        <a:bodyPr/>
        <a:lstStyle/>
        <a:p>
          <a:r>
            <a:rPr lang="en-US" dirty="0"/>
            <a:t>Score and rank projects</a:t>
          </a:r>
        </a:p>
      </dgm:t>
    </dgm:pt>
    <dgm:pt modelId="{0A312625-7619-4DF9-A8A4-9864CEB406F6}" type="parTrans" cxnId="{8FB20717-6905-4A25-994E-7E6484F4C4CA}">
      <dgm:prSet/>
      <dgm:spPr/>
      <dgm:t>
        <a:bodyPr/>
        <a:lstStyle/>
        <a:p>
          <a:endParaRPr lang="en-US"/>
        </a:p>
      </dgm:t>
    </dgm:pt>
    <dgm:pt modelId="{C792BC6E-ADEA-4930-AC1F-46AFBF0DD0E4}" type="sibTrans" cxnId="{8FB20717-6905-4A25-994E-7E6484F4C4CA}">
      <dgm:prSet/>
      <dgm:spPr/>
      <dgm:t>
        <a:bodyPr/>
        <a:lstStyle/>
        <a:p>
          <a:endParaRPr lang="en-US"/>
        </a:p>
      </dgm:t>
    </dgm:pt>
    <dgm:pt modelId="{3DE33B17-E730-4C6E-9495-EE8BE9308D09}">
      <dgm:prSet phldrT="[Text]"/>
      <dgm:spPr/>
      <dgm:t>
        <a:bodyPr/>
        <a:lstStyle/>
        <a:p>
          <a:r>
            <a:rPr lang="en-US" dirty="0"/>
            <a:t>Provides guidance</a:t>
          </a:r>
        </a:p>
      </dgm:t>
    </dgm:pt>
    <dgm:pt modelId="{69A9D179-02CB-45D1-B52C-0CD32C55E518}" type="parTrans" cxnId="{C33DCA1F-1BD2-4EA4-A03F-E4BBED6F7266}">
      <dgm:prSet/>
      <dgm:spPr/>
      <dgm:t>
        <a:bodyPr/>
        <a:lstStyle/>
        <a:p>
          <a:endParaRPr lang="en-US"/>
        </a:p>
      </dgm:t>
    </dgm:pt>
    <dgm:pt modelId="{1F0F6473-C5E2-4518-9C7D-68C9D43A1350}" type="sibTrans" cxnId="{C33DCA1F-1BD2-4EA4-A03F-E4BBED6F7266}">
      <dgm:prSet/>
      <dgm:spPr/>
      <dgm:t>
        <a:bodyPr/>
        <a:lstStyle/>
        <a:p>
          <a:endParaRPr lang="en-US"/>
        </a:p>
      </dgm:t>
    </dgm:pt>
    <dgm:pt modelId="{E9194267-3CEF-4FC7-8586-8D274A3555DF}" type="pres">
      <dgm:prSet presAssocID="{D7996D3F-FC04-44BE-ADAE-2C317F762311}" presName="theList" presStyleCnt="0">
        <dgm:presLayoutVars>
          <dgm:dir/>
          <dgm:animLvl val="lvl"/>
          <dgm:resizeHandles val="exact"/>
        </dgm:presLayoutVars>
      </dgm:prSet>
      <dgm:spPr/>
    </dgm:pt>
    <dgm:pt modelId="{94CBC0F0-87E4-47DD-9979-BBE423F6B63A}" type="pres">
      <dgm:prSet presAssocID="{97368D59-49C7-4E22-8815-8C1951D61BE3}" presName="compNode" presStyleCnt="0"/>
      <dgm:spPr/>
    </dgm:pt>
    <dgm:pt modelId="{FFB57558-5B17-418D-88A8-CC077A00E310}" type="pres">
      <dgm:prSet presAssocID="{97368D59-49C7-4E22-8815-8C1951D61BE3}" presName="aNode" presStyleLbl="bgShp" presStyleIdx="0" presStyleCnt="3"/>
      <dgm:spPr/>
    </dgm:pt>
    <dgm:pt modelId="{30ECC9E6-362A-43E2-ABB1-E9F5EB68D0DB}" type="pres">
      <dgm:prSet presAssocID="{97368D59-49C7-4E22-8815-8C1951D61BE3}" presName="textNode" presStyleLbl="bgShp" presStyleIdx="0" presStyleCnt="3"/>
      <dgm:spPr/>
    </dgm:pt>
    <dgm:pt modelId="{4B8F11FA-BF03-4CE7-BAC9-A7F019DE5D98}" type="pres">
      <dgm:prSet presAssocID="{97368D59-49C7-4E22-8815-8C1951D61BE3}" presName="compChildNode" presStyleCnt="0"/>
      <dgm:spPr/>
    </dgm:pt>
    <dgm:pt modelId="{2624081F-BD10-4D7B-BBA8-9870C4D20174}" type="pres">
      <dgm:prSet presAssocID="{97368D59-49C7-4E22-8815-8C1951D61BE3}" presName="theInnerList" presStyleCnt="0"/>
      <dgm:spPr/>
    </dgm:pt>
    <dgm:pt modelId="{69D9040E-E58F-4A5B-881E-9742DA30DED5}" type="pres">
      <dgm:prSet presAssocID="{BF8E103E-7986-4704-9D42-11B89F9D45CE}" presName="childNode" presStyleLbl="node1" presStyleIdx="0" presStyleCnt="11">
        <dgm:presLayoutVars>
          <dgm:bulletEnabled val="1"/>
        </dgm:presLayoutVars>
      </dgm:prSet>
      <dgm:spPr/>
    </dgm:pt>
    <dgm:pt modelId="{D7BB9FD9-4C78-4FCB-AAE6-53EB3DC918EF}" type="pres">
      <dgm:prSet presAssocID="{BF8E103E-7986-4704-9D42-11B89F9D45CE}" presName="aSpace2" presStyleCnt="0"/>
      <dgm:spPr/>
    </dgm:pt>
    <dgm:pt modelId="{348BC318-FD80-431E-877C-3BB8238569CE}" type="pres">
      <dgm:prSet presAssocID="{EBD3B84B-E594-4D56-B20B-86A696DC057B}" presName="childNode" presStyleLbl="node1" presStyleIdx="1" presStyleCnt="11">
        <dgm:presLayoutVars>
          <dgm:bulletEnabled val="1"/>
        </dgm:presLayoutVars>
      </dgm:prSet>
      <dgm:spPr/>
    </dgm:pt>
    <dgm:pt modelId="{B0B5EF60-4152-4668-8202-A312FEC00347}" type="pres">
      <dgm:prSet presAssocID="{EBD3B84B-E594-4D56-B20B-86A696DC057B}" presName="aSpace2" presStyleCnt="0"/>
      <dgm:spPr/>
    </dgm:pt>
    <dgm:pt modelId="{434E9325-8531-4BFB-9499-86EC954CFE37}" type="pres">
      <dgm:prSet presAssocID="{3DE33B17-E730-4C6E-9495-EE8BE9308D09}" presName="childNode" presStyleLbl="node1" presStyleIdx="2" presStyleCnt="11">
        <dgm:presLayoutVars>
          <dgm:bulletEnabled val="1"/>
        </dgm:presLayoutVars>
      </dgm:prSet>
      <dgm:spPr/>
    </dgm:pt>
    <dgm:pt modelId="{E3B45945-B362-4E72-AA2D-785E49ACEF17}" type="pres">
      <dgm:prSet presAssocID="{3DE33B17-E730-4C6E-9495-EE8BE9308D09}" presName="aSpace2" presStyleCnt="0"/>
      <dgm:spPr/>
    </dgm:pt>
    <dgm:pt modelId="{7BBB9855-5415-4F65-B3E8-84B9DBDB808C}" type="pres">
      <dgm:prSet presAssocID="{628F7E6B-A872-4409-8220-2D272EDE25F0}" presName="childNode" presStyleLbl="node1" presStyleIdx="3" presStyleCnt="11">
        <dgm:presLayoutVars>
          <dgm:bulletEnabled val="1"/>
        </dgm:presLayoutVars>
      </dgm:prSet>
      <dgm:spPr/>
    </dgm:pt>
    <dgm:pt modelId="{B8EADD25-32BD-4809-B1B8-BC2759B459B3}" type="pres">
      <dgm:prSet presAssocID="{97368D59-49C7-4E22-8815-8C1951D61BE3}" presName="aSpace" presStyleCnt="0"/>
      <dgm:spPr/>
    </dgm:pt>
    <dgm:pt modelId="{870F1960-FE67-4F40-A104-CC2B1AAEFDEE}" type="pres">
      <dgm:prSet presAssocID="{9325EAC1-55C7-41C9-812C-87E7872AEFA1}" presName="compNode" presStyleCnt="0"/>
      <dgm:spPr/>
    </dgm:pt>
    <dgm:pt modelId="{8C59D83E-6E2B-4365-94E4-AB3F81A61B5B}" type="pres">
      <dgm:prSet presAssocID="{9325EAC1-55C7-41C9-812C-87E7872AEFA1}" presName="aNode" presStyleLbl="bgShp" presStyleIdx="1" presStyleCnt="3"/>
      <dgm:spPr/>
    </dgm:pt>
    <dgm:pt modelId="{703C84EF-0374-4328-A596-989C6BEE0BD8}" type="pres">
      <dgm:prSet presAssocID="{9325EAC1-55C7-41C9-812C-87E7872AEFA1}" presName="textNode" presStyleLbl="bgShp" presStyleIdx="1" presStyleCnt="3"/>
      <dgm:spPr/>
    </dgm:pt>
    <dgm:pt modelId="{06FF9F5B-206E-4CDF-AE57-86AD217ED4B9}" type="pres">
      <dgm:prSet presAssocID="{9325EAC1-55C7-41C9-812C-87E7872AEFA1}" presName="compChildNode" presStyleCnt="0"/>
      <dgm:spPr/>
    </dgm:pt>
    <dgm:pt modelId="{9FFB0042-FBCD-4347-AC66-3705749C456E}" type="pres">
      <dgm:prSet presAssocID="{9325EAC1-55C7-41C9-812C-87E7872AEFA1}" presName="theInnerList" presStyleCnt="0"/>
      <dgm:spPr/>
    </dgm:pt>
    <dgm:pt modelId="{4B35BEEF-CA90-40D4-AEB3-53AB3C483AAF}" type="pres">
      <dgm:prSet presAssocID="{D36E3B64-1B6F-4F6E-9257-0FF89C432B05}" presName="childNode" presStyleLbl="node1" presStyleIdx="4" presStyleCnt="11">
        <dgm:presLayoutVars>
          <dgm:bulletEnabled val="1"/>
        </dgm:presLayoutVars>
      </dgm:prSet>
      <dgm:spPr/>
    </dgm:pt>
    <dgm:pt modelId="{6F728AAA-F54F-45C3-BAF5-E801D0A97835}" type="pres">
      <dgm:prSet presAssocID="{D36E3B64-1B6F-4F6E-9257-0FF89C432B05}" presName="aSpace2" presStyleCnt="0"/>
      <dgm:spPr/>
    </dgm:pt>
    <dgm:pt modelId="{1230A2E7-2787-4892-8F83-91A58DED211C}" type="pres">
      <dgm:prSet presAssocID="{E5D088AF-2638-4178-8702-10687DC3FBD5}" presName="childNode" presStyleLbl="node1" presStyleIdx="5" presStyleCnt="11">
        <dgm:presLayoutVars>
          <dgm:bulletEnabled val="1"/>
        </dgm:presLayoutVars>
      </dgm:prSet>
      <dgm:spPr/>
    </dgm:pt>
    <dgm:pt modelId="{613EBFAE-7911-4C52-BC3B-372D41A2A5B7}" type="pres">
      <dgm:prSet presAssocID="{E5D088AF-2638-4178-8702-10687DC3FBD5}" presName="aSpace2" presStyleCnt="0"/>
      <dgm:spPr/>
    </dgm:pt>
    <dgm:pt modelId="{839ACF30-6E43-4102-A983-843BF5B76699}" type="pres">
      <dgm:prSet presAssocID="{E59EC460-A491-4040-A9B6-7829C5CA5E94}" presName="childNode" presStyleLbl="node1" presStyleIdx="6" presStyleCnt="11">
        <dgm:presLayoutVars>
          <dgm:bulletEnabled val="1"/>
        </dgm:presLayoutVars>
      </dgm:prSet>
      <dgm:spPr/>
    </dgm:pt>
    <dgm:pt modelId="{6D584564-132E-4713-B7BC-2956AE6BE3F1}" type="pres">
      <dgm:prSet presAssocID="{E59EC460-A491-4040-A9B6-7829C5CA5E94}" presName="aSpace2" presStyleCnt="0"/>
      <dgm:spPr/>
    </dgm:pt>
    <dgm:pt modelId="{C37CFE89-7966-4028-AE61-87AD762C6E50}" type="pres">
      <dgm:prSet presAssocID="{B18598C0-B9BE-44FE-8A87-A2E01ADF4EE8}" presName="childNode" presStyleLbl="node1" presStyleIdx="7" presStyleCnt="11">
        <dgm:presLayoutVars>
          <dgm:bulletEnabled val="1"/>
        </dgm:presLayoutVars>
      </dgm:prSet>
      <dgm:spPr/>
    </dgm:pt>
    <dgm:pt modelId="{2A3C009D-4B1D-48AD-94D7-CC904E3AFD2A}" type="pres">
      <dgm:prSet presAssocID="{9325EAC1-55C7-41C9-812C-87E7872AEFA1}" presName="aSpace" presStyleCnt="0"/>
      <dgm:spPr/>
    </dgm:pt>
    <dgm:pt modelId="{F9520E36-47DF-4E3D-AF1E-94E7D5134D13}" type="pres">
      <dgm:prSet presAssocID="{63958148-9716-479A-B3AE-38864C4D4FB8}" presName="compNode" presStyleCnt="0"/>
      <dgm:spPr/>
    </dgm:pt>
    <dgm:pt modelId="{D8ED13B9-D295-4A85-896F-B2A51DAAAB71}" type="pres">
      <dgm:prSet presAssocID="{63958148-9716-479A-B3AE-38864C4D4FB8}" presName="aNode" presStyleLbl="bgShp" presStyleIdx="2" presStyleCnt="3"/>
      <dgm:spPr/>
    </dgm:pt>
    <dgm:pt modelId="{623920ED-CF27-4FFD-954A-6F47B39A55C8}" type="pres">
      <dgm:prSet presAssocID="{63958148-9716-479A-B3AE-38864C4D4FB8}" presName="textNode" presStyleLbl="bgShp" presStyleIdx="2" presStyleCnt="3"/>
      <dgm:spPr/>
    </dgm:pt>
    <dgm:pt modelId="{18BD331E-A3A5-4642-AFDD-D24CFA199734}" type="pres">
      <dgm:prSet presAssocID="{63958148-9716-479A-B3AE-38864C4D4FB8}" presName="compChildNode" presStyleCnt="0"/>
      <dgm:spPr/>
    </dgm:pt>
    <dgm:pt modelId="{8A184071-84CB-4CC7-8824-E1D0013A1BE2}" type="pres">
      <dgm:prSet presAssocID="{63958148-9716-479A-B3AE-38864C4D4FB8}" presName="theInnerList" presStyleCnt="0"/>
      <dgm:spPr/>
    </dgm:pt>
    <dgm:pt modelId="{C55BAACA-5FFD-4D1E-A773-089C05DD735A}" type="pres">
      <dgm:prSet presAssocID="{4FEDACB6-627E-4812-8AB7-F07A610553E6}" presName="childNode" presStyleLbl="node1" presStyleIdx="8" presStyleCnt="11">
        <dgm:presLayoutVars>
          <dgm:bulletEnabled val="1"/>
        </dgm:presLayoutVars>
      </dgm:prSet>
      <dgm:spPr/>
    </dgm:pt>
    <dgm:pt modelId="{371FCC31-7584-460E-8A0A-BBA1A7735B1A}" type="pres">
      <dgm:prSet presAssocID="{4FEDACB6-627E-4812-8AB7-F07A610553E6}" presName="aSpace2" presStyleCnt="0"/>
      <dgm:spPr/>
    </dgm:pt>
    <dgm:pt modelId="{6518C69F-0B6F-4FFC-879A-4C1B6034B85D}" type="pres">
      <dgm:prSet presAssocID="{D39731C9-AFDC-4987-90A3-FFD6E345A585}" presName="childNode" presStyleLbl="node1" presStyleIdx="9" presStyleCnt="11">
        <dgm:presLayoutVars>
          <dgm:bulletEnabled val="1"/>
        </dgm:presLayoutVars>
      </dgm:prSet>
      <dgm:spPr/>
    </dgm:pt>
    <dgm:pt modelId="{A1846256-3884-4647-A1FF-4D461DDBAD6A}" type="pres">
      <dgm:prSet presAssocID="{D39731C9-AFDC-4987-90A3-FFD6E345A585}" presName="aSpace2" presStyleCnt="0"/>
      <dgm:spPr/>
    </dgm:pt>
    <dgm:pt modelId="{BBCBB7CC-CA22-4CE1-97D6-4C6738D29BFA}" type="pres">
      <dgm:prSet presAssocID="{02D9C93A-F2CB-40DF-8313-C2B763DFFD66}" presName="childNode" presStyleLbl="node1" presStyleIdx="10" presStyleCnt="11">
        <dgm:presLayoutVars>
          <dgm:bulletEnabled val="1"/>
        </dgm:presLayoutVars>
      </dgm:prSet>
      <dgm:spPr/>
    </dgm:pt>
  </dgm:ptLst>
  <dgm:cxnLst>
    <dgm:cxn modelId="{E94D7B01-5C3F-41E8-8087-2F8665CD3FE2}" srcId="{97368D59-49C7-4E22-8815-8C1951D61BE3}" destId="{628F7E6B-A872-4409-8220-2D272EDE25F0}" srcOrd="3" destOrd="0" parTransId="{D661F64F-4A20-4D8B-B39D-42F6B00445A2}" sibTransId="{2DEE505A-5D89-46B2-8E8D-6B337E558F50}"/>
    <dgm:cxn modelId="{39710702-855B-495E-9515-47285B746F1E}" type="presOf" srcId="{63958148-9716-479A-B3AE-38864C4D4FB8}" destId="{D8ED13B9-D295-4A85-896F-B2A51DAAAB71}" srcOrd="0" destOrd="0" presId="urn:microsoft.com/office/officeart/2005/8/layout/lProcess2"/>
    <dgm:cxn modelId="{1B73C204-AEC4-41C5-95FB-7C69A8A04FAF}" srcId="{D7996D3F-FC04-44BE-ADAE-2C317F762311}" destId="{9325EAC1-55C7-41C9-812C-87E7872AEFA1}" srcOrd="1" destOrd="0" parTransId="{EBB884E1-443E-40B4-A9BE-BF7190D17905}" sibTransId="{7AD50CA5-3004-41C3-839A-4AA8EBF4C785}"/>
    <dgm:cxn modelId="{62EB4505-4AA2-4522-945C-1285C536FE87}" type="presOf" srcId="{02D9C93A-F2CB-40DF-8313-C2B763DFFD66}" destId="{BBCBB7CC-CA22-4CE1-97D6-4C6738D29BFA}" srcOrd="0" destOrd="0" presId="urn:microsoft.com/office/officeart/2005/8/layout/lProcess2"/>
    <dgm:cxn modelId="{0EEBAD0A-3126-4433-ACE1-E760BDD2A4D5}" srcId="{9325EAC1-55C7-41C9-812C-87E7872AEFA1}" destId="{E5D088AF-2638-4178-8702-10687DC3FBD5}" srcOrd="1" destOrd="0" parTransId="{CFB2DA14-18A7-4714-8CAC-F7998918AC74}" sibTransId="{9F0EF3DB-4690-471A-82DE-59704DF5C249}"/>
    <dgm:cxn modelId="{70A57C0D-A05E-48C7-B94E-D2B4999733E9}" type="presOf" srcId="{97368D59-49C7-4E22-8815-8C1951D61BE3}" destId="{FFB57558-5B17-418D-88A8-CC077A00E310}" srcOrd="0" destOrd="0" presId="urn:microsoft.com/office/officeart/2005/8/layout/lProcess2"/>
    <dgm:cxn modelId="{2AF2280F-9FF7-43CD-99F3-DBC87EA4EF67}" srcId="{63958148-9716-479A-B3AE-38864C4D4FB8}" destId="{D39731C9-AFDC-4987-90A3-FFD6E345A585}" srcOrd="1" destOrd="0" parTransId="{F7BB6534-114B-41C1-AEA1-667DDD3B954A}" sibTransId="{7CC63888-13FE-452C-B190-D46EEA5FA28A}"/>
    <dgm:cxn modelId="{9CA8DC13-9E35-4910-B1A1-53E823442158}" type="presOf" srcId="{EBD3B84B-E594-4D56-B20B-86A696DC057B}" destId="{348BC318-FD80-431E-877C-3BB8238569CE}" srcOrd="0" destOrd="0" presId="urn:microsoft.com/office/officeart/2005/8/layout/lProcess2"/>
    <dgm:cxn modelId="{8FB20717-6905-4A25-994E-7E6484F4C4CA}" srcId="{9325EAC1-55C7-41C9-812C-87E7872AEFA1}" destId="{E59EC460-A491-4040-A9B6-7829C5CA5E94}" srcOrd="2" destOrd="0" parTransId="{0A312625-7619-4DF9-A8A4-9864CEB406F6}" sibTransId="{C792BC6E-ADEA-4930-AC1F-46AFBF0DD0E4}"/>
    <dgm:cxn modelId="{C33DCA1F-1BD2-4EA4-A03F-E4BBED6F7266}" srcId="{97368D59-49C7-4E22-8815-8C1951D61BE3}" destId="{3DE33B17-E730-4C6E-9495-EE8BE9308D09}" srcOrd="2" destOrd="0" parTransId="{69A9D179-02CB-45D1-B52C-0CD32C55E518}" sibTransId="{1F0F6473-C5E2-4518-9C7D-68C9D43A1350}"/>
    <dgm:cxn modelId="{E45F8F2A-4FA8-446E-B90A-830BA7215395}" srcId="{9325EAC1-55C7-41C9-812C-87E7872AEFA1}" destId="{B18598C0-B9BE-44FE-8A87-A2E01ADF4EE8}" srcOrd="3" destOrd="0" parTransId="{EC918C50-C199-4D88-905D-786FB7D7CAB6}" sibTransId="{3F60A466-A4E2-4A8F-B049-F43E35CDF8EE}"/>
    <dgm:cxn modelId="{832FB42F-335A-41B3-B86F-B7D1D8EC95B5}" srcId="{63958148-9716-479A-B3AE-38864C4D4FB8}" destId="{4FEDACB6-627E-4812-8AB7-F07A610553E6}" srcOrd="0" destOrd="0" parTransId="{06C11AF0-3A5C-4372-B3F1-11DBF7F1BD9E}" sibTransId="{13003A4C-7FC7-4488-A4C8-F710A268988E}"/>
    <dgm:cxn modelId="{23EB0130-C908-4F9A-9879-6CE6E1095605}" type="presOf" srcId="{D39731C9-AFDC-4987-90A3-FFD6E345A585}" destId="{6518C69F-0B6F-4FFC-879A-4C1B6034B85D}" srcOrd="0" destOrd="0" presId="urn:microsoft.com/office/officeart/2005/8/layout/lProcess2"/>
    <dgm:cxn modelId="{B098CB3A-0A6B-4F6B-8E6B-0DF6B403BD64}" type="presOf" srcId="{BF8E103E-7986-4704-9D42-11B89F9D45CE}" destId="{69D9040E-E58F-4A5B-881E-9742DA30DED5}" srcOrd="0" destOrd="0" presId="urn:microsoft.com/office/officeart/2005/8/layout/lProcess2"/>
    <dgm:cxn modelId="{DBECBD61-E92A-46E1-B118-B20C54E77AE2}" type="presOf" srcId="{9325EAC1-55C7-41C9-812C-87E7872AEFA1}" destId="{703C84EF-0374-4328-A596-989C6BEE0BD8}" srcOrd="1" destOrd="0" presId="urn:microsoft.com/office/officeart/2005/8/layout/lProcess2"/>
    <dgm:cxn modelId="{B38C5369-508C-4AC7-994B-A00A8E1CBE61}" srcId="{D7996D3F-FC04-44BE-ADAE-2C317F762311}" destId="{97368D59-49C7-4E22-8815-8C1951D61BE3}" srcOrd="0" destOrd="0" parTransId="{BE936B67-23F4-4ACC-A9C2-37401398E6C0}" sibTransId="{810138AB-8B45-4F83-85CF-D301AC1F4E30}"/>
    <dgm:cxn modelId="{BBD6476A-9FEC-47B2-8B7E-5C00C52C2CD7}" type="presOf" srcId="{E5D088AF-2638-4178-8702-10687DC3FBD5}" destId="{1230A2E7-2787-4892-8F83-91A58DED211C}" srcOrd="0" destOrd="0" presId="urn:microsoft.com/office/officeart/2005/8/layout/lProcess2"/>
    <dgm:cxn modelId="{59045573-E1B6-4F5B-8CF6-866CEFC228B5}" srcId="{97368D59-49C7-4E22-8815-8C1951D61BE3}" destId="{EBD3B84B-E594-4D56-B20B-86A696DC057B}" srcOrd="1" destOrd="0" parTransId="{45EDDD0C-EC6C-485B-8CA7-7B17842AF2A6}" sibTransId="{EA3F34A9-A88B-4AF4-A7BA-596CCD3DB35C}"/>
    <dgm:cxn modelId="{1CB2C355-4BC1-4D98-AFF3-8552F46BBEB9}" srcId="{D7996D3F-FC04-44BE-ADAE-2C317F762311}" destId="{63958148-9716-479A-B3AE-38864C4D4FB8}" srcOrd="2" destOrd="0" parTransId="{D0F5ABB2-8990-42F4-A07E-AA3265ADCCF8}" sibTransId="{298AF1CE-1999-4E35-99B9-8ECC88A5009A}"/>
    <dgm:cxn modelId="{614ABA81-C4F7-4EE1-9A47-D3CD8F63A19C}" type="presOf" srcId="{628F7E6B-A872-4409-8220-2D272EDE25F0}" destId="{7BBB9855-5415-4F65-B3E8-84B9DBDB808C}" srcOrd="0" destOrd="0" presId="urn:microsoft.com/office/officeart/2005/8/layout/lProcess2"/>
    <dgm:cxn modelId="{EE4CF982-791D-41BA-886C-C44800C07A0F}" type="presOf" srcId="{E59EC460-A491-4040-A9B6-7829C5CA5E94}" destId="{839ACF30-6E43-4102-A983-843BF5B76699}" srcOrd="0" destOrd="0" presId="urn:microsoft.com/office/officeart/2005/8/layout/lProcess2"/>
    <dgm:cxn modelId="{2F200B91-FBF8-4258-BC25-990D55B5224A}" srcId="{63958148-9716-479A-B3AE-38864C4D4FB8}" destId="{02D9C93A-F2CB-40DF-8313-C2B763DFFD66}" srcOrd="2" destOrd="0" parTransId="{7EB0486D-A56D-4EFC-BC19-8C8CF63ADC87}" sibTransId="{6B25B15E-5309-4D76-844C-FCF7FCEE2BEC}"/>
    <dgm:cxn modelId="{9DA70D98-43BE-40C6-ACC6-584E221C2EA1}" type="presOf" srcId="{3DE33B17-E730-4C6E-9495-EE8BE9308D09}" destId="{434E9325-8531-4BFB-9499-86EC954CFE37}" srcOrd="0" destOrd="0" presId="urn:microsoft.com/office/officeart/2005/8/layout/lProcess2"/>
    <dgm:cxn modelId="{57FB389F-3D38-4ADC-B37E-492B48FBA00B}" type="presOf" srcId="{4FEDACB6-627E-4812-8AB7-F07A610553E6}" destId="{C55BAACA-5FFD-4D1E-A773-089C05DD735A}" srcOrd="0" destOrd="0" presId="urn:microsoft.com/office/officeart/2005/8/layout/lProcess2"/>
    <dgm:cxn modelId="{DA7AE9A0-0A80-4DCA-B070-F6A969324F88}" srcId="{97368D59-49C7-4E22-8815-8C1951D61BE3}" destId="{BF8E103E-7986-4704-9D42-11B89F9D45CE}" srcOrd="0" destOrd="0" parTransId="{5031BEA2-8000-4C6B-9625-8A349FFB0C3D}" sibTransId="{2D52F3C5-D7C0-4C4C-B610-1A08DEBC4CF1}"/>
    <dgm:cxn modelId="{ADB56FA4-33B5-451D-A5C7-B11C348DC23C}" type="presOf" srcId="{63958148-9716-479A-B3AE-38864C4D4FB8}" destId="{623920ED-CF27-4FFD-954A-6F47B39A55C8}" srcOrd="1" destOrd="0" presId="urn:microsoft.com/office/officeart/2005/8/layout/lProcess2"/>
    <dgm:cxn modelId="{EA8E09BE-D8E7-42B5-A379-03B8706FCE38}" srcId="{9325EAC1-55C7-41C9-812C-87E7872AEFA1}" destId="{D36E3B64-1B6F-4F6E-9257-0FF89C432B05}" srcOrd="0" destOrd="0" parTransId="{C444AFBF-CCCE-43F5-8514-03AFA7937A9E}" sibTransId="{0307982B-54D2-40C2-9F25-F3113F276F13}"/>
    <dgm:cxn modelId="{61ABD1BE-79D8-449C-A062-E574848A0387}" type="presOf" srcId="{9325EAC1-55C7-41C9-812C-87E7872AEFA1}" destId="{8C59D83E-6E2B-4365-94E4-AB3F81A61B5B}" srcOrd="0" destOrd="0" presId="urn:microsoft.com/office/officeart/2005/8/layout/lProcess2"/>
    <dgm:cxn modelId="{99C47BC0-3394-48EB-B352-6EDC05BA06BD}" type="presOf" srcId="{D36E3B64-1B6F-4F6E-9257-0FF89C432B05}" destId="{4B35BEEF-CA90-40D4-AEB3-53AB3C483AAF}" srcOrd="0" destOrd="0" presId="urn:microsoft.com/office/officeart/2005/8/layout/lProcess2"/>
    <dgm:cxn modelId="{57D461DA-A31A-430B-8FB2-1B9B674922B6}" type="presOf" srcId="{B18598C0-B9BE-44FE-8A87-A2E01ADF4EE8}" destId="{C37CFE89-7966-4028-AE61-87AD762C6E50}" srcOrd="0" destOrd="0" presId="urn:microsoft.com/office/officeart/2005/8/layout/lProcess2"/>
    <dgm:cxn modelId="{BCFCB9F0-8DA4-4D50-B74C-2D81D556D461}" type="presOf" srcId="{D7996D3F-FC04-44BE-ADAE-2C317F762311}" destId="{E9194267-3CEF-4FC7-8586-8D274A3555DF}" srcOrd="0" destOrd="0" presId="urn:microsoft.com/office/officeart/2005/8/layout/lProcess2"/>
    <dgm:cxn modelId="{09F0ACF5-685E-4F84-B414-E0F84ED2A389}" type="presOf" srcId="{97368D59-49C7-4E22-8815-8C1951D61BE3}" destId="{30ECC9E6-362A-43E2-ABB1-E9F5EB68D0DB}" srcOrd="1" destOrd="0" presId="urn:microsoft.com/office/officeart/2005/8/layout/lProcess2"/>
    <dgm:cxn modelId="{A6F66FAE-6057-4A87-9572-4FBAA7939C15}" type="presParOf" srcId="{E9194267-3CEF-4FC7-8586-8D274A3555DF}" destId="{94CBC0F0-87E4-47DD-9979-BBE423F6B63A}" srcOrd="0" destOrd="0" presId="urn:microsoft.com/office/officeart/2005/8/layout/lProcess2"/>
    <dgm:cxn modelId="{52A5CD08-DACD-4DF9-9AE0-E546821E4601}" type="presParOf" srcId="{94CBC0F0-87E4-47DD-9979-BBE423F6B63A}" destId="{FFB57558-5B17-418D-88A8-CC077A00E310}" srcOrd="0" destOrd="0" presId="urn:microsoft.com/office/officeart/2005/8/layout/lProcess2"/>
    <dgm:cxn modelId="{E11B12BB-7814-4694-A99D-D0C200EE5BFF}" type="presParOf" srcId="{94CBC0F0-87E4-47DD-9979-BBE423F6B63A}" destId="{30ECC9E6-362A-43E2-ABB1-E9F5EB68D0DB}" srcOrd="1" destOrd="0" presId="urn:microsoft.com/office/officeart/2005/8/layout/lProcess2"/>
    <dgm:cxn modelId="{80CC6F9F-F751-4708-B137-5E909334A1E5}" type="presParOf" srcId="{94CBC0F0-87E4-47DD-9979-BBE423F6B63A}" destId="{4B8F11FA-BF03-4CE7-BAC9-A7F019DE5D98}" srcOrd="2" destOrd="0" presId="urn:microsoft.com/office/officeart/2005/8/layout/lProcess2"/>
    <dgm:cxn modelId="{B18ACBF5-9EA1-4731-B5DB-E31209879FFE}" type="presParOf" srcId="{4B8F11FA-BF03-4CE7-BAC9-A7F019DE5D98}" destId="{2624081F-BD10-4D7B-BBA8-9870C4D20174}" srcOrd="0" destOrd="0" presId="urn:microsoft.com/office/officeart/2005/8/layout/lProcess2"/>
    <dgm:cxn modelId="{2E495267-985A-4A34-BABF-78D0A41E8D0D}" type="presParOf" srcId="{2624081F-BD10-4D7B-BBA8-9870C4D20174}" destId="{69D9040E-E58F-4A5B-881E-9742DA30DED5}" srcOrd="0" destOrd="0" presId="urn:microsoft.com/office/officeart/2005/8/layout/lProcess2"/>
    <dgm:cxn modelId="{F6BC0219-8434-47E0-A639-0B5DFCC75628}" type="presParOf" srcId="{2624081F-BD10-4D7B-BBA8-9870C4D20174}" destId="{D7BB9FD9-4C78-4FCB-AAE6-53EB3DC918EF}" srcOrd="1" destOrd="0" presId="urn:microsoft.com/office/officeart/2005/8/layout/lProcess2"/>
    <dgm:cxn modelId="{E060DBF2-3A7F-4FF3-8614-ACC7753595A4}" type="presParOf" srcId="{2624081F-BD10-4D7B-BBA8-9870C4D20174}" destId="{348BC318-FD80-431E-877C-3BB8238569CE}" srcOrd="2" destOrd="0" presId="urn:microsoft.com/office/officeart/2005/8/layout/lProcess2"/>
    <dgm:cxn modelId="{FF5CCF70-CE6A-470F-85D1-1F16C481A10A}" type="presParOf" srcId="{2624081F-BD10-4D7B-BBA8-9870C4D20174}" destId="{B0B5EF60-4152-4668-8202-A312FEC00347}" srcOrd="3" destOrd="0" presId="urn:microsoft.com/office/officeart/2005/8/layout/lProcess2"/>
    <dgm:cxn modelId="{6309B669-3452-4F6C-9F08-957DC59FA212}" type="presParOf" srcId="{2624081F-BD10-4D7B-BBA8-9870C4D20174}" destId="{434E9325-8531-4BFB-9499-86EC954CFE37}" srcOrd="4" destOrd="0" presId="urn:microsoft.com/office/officeart/2005/8/layout/lProcess2"/>
    <dgm:cxn modelId="{885B699D-373F-4A57-9111-76E56F96D249}" type="presParOf" srcId="{2624081F-BD10-4D7B-BBA8-9870C4D20174}" destId="{E3B45945-B362-4E72-AA2D-785E49ACEF17}" srcOrd="5" destOrd="0" presId="urn:microsoft.com/office/officeart/2005/8/layout/lProcess2"/>
    <dgm:cxn modelId="{2320A395-B492-475A-8AFD-AB06E81B3BBA}" type="presParOf" srcId="{2624081F-BD10-4D7B-BBA8-9870C4D20174}" destId="{7BBB9855-5415-4F65-B3E8-84B9DBDB808C}" srcOrd="6" destOrd="0" presId="urn:microsoft.com/office/officeart/2005/8/layout/lProcess2"/>
    <dgm:cxn modelId="{E3A1F90A-BADE-4922-A715-40C37DBD5A69}" type="presParOf" srcId="{E9194267-3CEF-4FC7-8586-8D274A3555DF}" destId="{B8EADD25-32BD-4809-B1B8-BC2759B459B3}" srcOrd="1" destOrd="0" presId="urn:microsoft.com/office/officeart/2005/8/layout/lProcess2"/>
    <dgm:cxn modelId="{87C4D263-7587-4040-8934-5C29BBF03564}" type="presParOf" srcId="{E9194267-3CEF-4FC7-8586-8D274A3555DF}" destId="{870F1960-FE67-4F40-A104-CC2B1AAEFDEE}" srcOrd="2" destOrd="0" presId="urn:microsoft.com/office/officeart/2005/8/layout/lProcess2"/>
    <dgm:cxn modelId="{7E1269F5-0178-4A85-8FB4-2888E7768B75}" type="presParOf" srcId="{870F1960-FE67-4F40-A104-CC2B1AAEFDEE}" destId="{8C59D83E-6E2B-4365-94E4-AB3F81A61B5B}" srcOrd="0" destOrd="0" presId="urn:microsoft.com/office/officeart/2005/8/layout/lProcess2"/>
    <dgm:cxn modelId="{922F877B-0204-4514-99AF-9B698648F5CA}" type="presParOf" srcId="{870F1960-FE67-4F40-A104-CC2B1AAEFDEE}" destId="{703C84EF-0374-4328-A596-989C6BEE0BD8}" srcOrd="1" destOrd="0" presId="urn:microsoft.com/office/officeart/2005/8/layout/lProcess2"/>
    <dgm:cxn modelId="{E31C9D01-65BF-4003-B87D-7D043C3E575F}" type="presParOf" srcId="{870F1960-FE67-4F40-A104-CC2B1AAEFDEE}" destId="{06FF9F5B-206E-4CDF-AE57-86AD217ED4B9}" srcOrd="2" destOrd="0" presId="urn:microsoft.com/office/officeart/2005/8/layout/lProcess2"/>
    <dgm:cxn modelId="{541D89DB-3869-4421-B8C3-D8F3089766DF}" type="presParOf" srcId="{06FF9F5B-206E-4CDF-AE57-86AD217ED4B9}" destId="{9FFB0042-FBCD-4347-AC66-3705749C456E}" srcOrd="0" destOrd="0" presId="urn:microsoft.com/office/officeart/2005/8/layout/lProcess2"/>
    <dgm:cxn modelId="{678071FA-0128-4716-8827-DDA1AFDEDBF5}" type="presParOf" srcId="{9FFB0042-FBCD-4347-AC66-3705749C456E}" destId="{4B35BEEF-CA90-40D4-AEB3-53AB3C483AAF}" srcOrd="0" destOrd="0" presId="urn:microsoft.com/office/officeart/2005/8/layout/lProcess2"/>
    <dgm:cxn modelId="{1222F751-F15C-4496-B8BE-715F6033C929}" type="presParOf" srcId="{9FFB0042-FBCD-4347-AC66-3705749C456E}" destId="{6F728AAA-F54F-45C3-BAF5-E801D0A97835}" srcOrd="1" destOrd="0" presId="urn:microsoft.com/office/officeart/2005/8/layout/lProcess2"/>
    <dgm:cxn modelId="{2F1E98FE-E3C9-42CD-B043-39E20F113D2C}" type="presParOf" srcId="{9FFB0042-FBCD-4347-AC66-3705749C456E}" destId="{1230A2E7-2787-4892-8F83-91A58DED211C}" srcOrd="2" destOrd="0" presId="urn:microsoft.com/office/officeart/2005/8/layout/lProcess2"/>
    <dgm:cxn modelId="{5AD5D557-934A-4801-AAB4-E312C695A189}" type="presParOf" srcId="{9FFB0042-FBCD-4347-AC66-3705749C456E}" destId="{613EBFAE-7911-4C52-BC3B-372D41A2A5B7}" srcOrd="3" destOrd="0" presId="urn:microsoft.com/office/officeart/2005/8/layout/lProcess2"/>
    <dgm:cxn modelId="{55C0E2EA-A424-4C78-A3B8-89C52FB978B4}" type="presParOf" srcId="{9FFB0042-FBCD-4347-AC66-3705749C456E}" destId="{839ACF30-6E43-4102-A983-843BF5B76699}" srcOrd="4" destOrd="0" presId="urn:microsoft.com/office/officeart/2005/8/layout/lProcess2"/>
    <dgm:cxn modelId="{15601C9F-36C7-4B8E-B0A3-95BD6D5AA247}" type="presParOf" srcId="{9FFB0042-FBCD-4347-AC66-3705749C456E}" destId="{6D584564-132E-4713-B7BC-2956AE6BE3F1}" srcOrd="5" destOrd="0" presId="urn:microsoft.com/office/officeart/2005/8/layout/lProcess2"/>
    <dgm:cxn modelId="{04A7965A-BCA1-4535-A6CF-53F265ACE039}" type="presParOf" srcId="{9FFB0042-FBCD-4347-AC66-3705749C456E}" destId="{C37CFE89-7966-4028-AE61-87AD762C6E50}" srcOrd="6" destOrd="0" presId="urn:microsoft.com/office/officeart/2005/8/layout/lProcess2"/>
    <dgm:cxn modelId="{35E5B67D-9518-4AE5-B5B1-404393099E68}" type="presParOf" srcId="{E9194267-3CEF-4FC7-8586-8D274A3555DF}" destId="{2A3C009D-4B1D-48AD-94D7-CC904E3AFD2A}" srcOrd="3" destOrd="0" presId="urn:microsoft.com/office/officeart/2005/8/layout/lProcess2"/>
    <dgm:cxn modelId="{0F889A94-2D1D-40D2-B76D-FD0C409C77EA}" type="presParOf" srcId="{E9194267-3CEF-4FC7-8586-8D274A3555DF}" destId="{F9520E36-47DF-4E3D-AF1E-94E7D5134D13}" srcOrd="4" destOrd="0" presId="urn:microsoft.com/office/officeart/2005/8/layout/lProcess2"/>
    <dgm:cxn modelId="{8CB5B8B4-B796-4826-8473-FCF0CCFDC026}" type="presParOf" srcId="{F9520E36-47DF-4E3D-AF1E-94E7D5134D13}" destId="{D8ED13B9-D295-4A85-896F-B2A51DAAAB71}" srcOrd="0" destOrd="0" presId="urn:microsoft.com/office/officeart/2005/8/layout/lProcess2"/>
    <dgm:cxn modelId="{8F2FE242-383B-4699-ACE9-6B5776F9DFB5}" type="presParOf" srcId="{F9520E36-47DF-4E3D-AF1E-94E7D5134D13}" destId="{623920ED-CF27-4FFD-954A-6F47B39A55C8}" srcOrd="1" destOrd="0" presId="urn:microsoft.com/office/officeart/2005/8/layout/lProcess2"/>
    <dgm:cxn modelId="{9C47EBFC-CAEA-42EC-B69B-DA9E72402BC5}" type="presParOf" srcId="{F9520E36-47DF-4E3D-AF1E-94E7D5134D13}" destId="{18BD331E-A3A5-4642-AFDD-D24CFA199734}" srcOrd="2" destOrd="0" presId="urn:microsoft.com/office/officeart/2005/8/layout/lProcess2"/>
    <dgm:cxn modelId="{6345FFF8-4308-4802-9351-3AB7D3DCFCCD}" type="presParOf" srcId="{18BD331E-A3A5-4642-AFDD-D24CFA199734}" destId="{8A184071-84CB-4CC7-8824-E1D0013A1BE2}" srcOrd="0" destOrd="0" presId="urn:microsoft.com/office/officeart/2005/8/layout/lProcess2"/>
    <dgm:cxn modelId="{ABABE8CC-EEF3-4318-90BF-B015FB112147}" type="presParOf" srcId="{8A184071-84CB-4CC7-8824-E1D0013A1BE2}" destId="{C55BAACA-5FFD-4D1E-A773-089C05DD735A}" srcOrd="0" destOrd="0" presId="urn:microsoft.com/office/officeart/2005/8/layout/lProcess2"/>
    <dgm:cxn modelId="{9B5C54C9-A982-4F87-9405-B98351847E8B}" type="presParOf" srcId="{8A184071-84CB-4CC7-8824-E1D0013A1BE2}" destId="{371FCC31-7584-460E-8A0A-BBA1A7735B1A}" srcOrd="1" destOrd="0" presId="urn:microsoft.com/office/officeart/2005/8/layout/lProcess2"/>
    <dgm:cxn modelId="{C978A8E4-1ED7-4139-98A3-336173A1C0C8}" type="presParOf" srcId="{8A184071-84CB-4CC7-8824-E1D0013A1BE2}" destId="{6518C69F-0B6F-4FFC-879A-4C1B6034B85D}" srcOrd="2" destOrd="0" presId="urn:microsoft.com/office/officeart/2005/8/layout/lProcess2"/>
    <dgm:cxn modelId="{536C65B3-2DE0-4065-B1FA-D3E3BBA861B3}" type="presParOf" srcId="{8A184071-84CB-4CC7-8824-E1D0013A1BE2}" destId="{A1846256-3884-4647-A1FF-4D461DDBAD6A}" srcOrd="3" destOrd="0" presId="urn:microsoft.com/office/officeart/2005/8/layout/lProcess2"/>
    <dgm:cxn modelId="{E6E1F3B4-69B2-48BE-BCE9-A8744744731A}" type="presParOf" srcId="{8A184071-84CB-4CC7-8824-E1D0013A1BE2}" destId="{BBCBB7CC-CA22-4CE1-97D6-4C6738D29BFA}"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996D3F-FC04-44BE-ADAE-2C317F762311}" type="doc">
      <dgm:prSet loTypeId="urn:microsoft.com/office/officeart/2005/8/layout/lProcess2" loCatId="relationship" qsTypeId="urn:microsoft.com/office/officeart/2005/8/quickstyle/simple2" qsCatId="simple" csTypeId="urn:microsoft.com/office/officeart/2005/8/colors/accent1_2" csCatId="accent1" phldr="1"/>
      <dgm:spPr/>
      <dgm:t>
        <a:bodyPr/>
        <a:lstStyle/>
        <a:p>
          <a:endParaRPr lang="en-US"/>
        </a:p>
      </dgm:t>
    </dgm:pt>
    <dgm:pt modelId="{97368D59-49C7-4E22-8815-8C1951D61BE3}">
      <dgm:prSet phldrT="[Text]" custT="1"/>
      <dgm:spPr/>
      <dgm:t>
        <a:bodyPr/>
        <a:lstStyle/>
        <a:p>
          <a:pPr algn="ctr"/>
          <a:r>
            <a:rPr lang="en-US" sz="2000" b="1"/>
            <a:t>Planning and Assessment</a:t>
          </a:r>
        </a:p>
      </dgm:t>
    </dgm:pt>
    <dgm:pt modelId="{BE936B67-23F4-4ACC-A9C2-37401398E6C0}" type="parTrans" cxnId="{B38C5369-508C-4AC7-994B-A00A8E1CBE61}">
      <dgm:prSet/>
      <dgm:spPr/>
      <dgm:t>
        <a:bodyPr/>
        <a:lstStyle/>
        <a:p>
          <a:pPr algn="ctr"/>
          <a:endParaRPr lang="en-US"/>
        </a:p>
      </dgm:t>
    </dgm:pt>
    <dgm:pt modelId="{810138AB-8B45-4F83-85CF-D301AC1F4E30}" type="sibTrans" cxnId="{B38C5369-508C-4AC7-994B-A00A8E1CBE61}">
      <dgm:prSet/>
      <dgm:spPr/>
      <dgm:t>
        <a:bodyPr/>
        <a:lstStyle/>
        <a:p>
          <a:pPr algn="ctr"/>
          <a:endParaRPr lang="en-US"/>
        </a:p>
      </dgm:t>
    </dgm:pt>
    <dgm:pt modelId="{BF8E103E-7986-4704-9D42-11B89F9D45CE}">
      <dgm:prSet phldrT="[Text]"/>
      <dgm:spPr/>
      <dgm:t>
        <a:bodyPr/>
        <a:lstStyle/>
        <a:p>
          <a:pPr algn="ctr"/>
          <a:r>
            <a:rPr lang="en-US"/>
            <a:t>Community Engagement</a:t>
          </a:r>
        </a:p>
      </dgm:t>
    </dgm:pt>
    <dgm:pt modelId="{5031BEA2-8000-4C6B-9625-8A349FFB0C3D}" type="parTrans" cxnId="{DA7AE9A0-0A80-4DCA-B070-F6A969324F88}">
      <dgm:prSet/>
      <dgm:spPr/>
      <dgm:t>
        <a:bodyPr/>
        <a:lstStyle/>
        <a:p>
          <a:pPr algn="ctr"/>
          <a:endParaRPr lang="en-US"/>
        </a:p>
      </dgm:t>
    </dgm:pt>
    <dgm:pt modelId="{2D52F3C5-D7C0-4C4C-B610-1A08DEBC4CF1}" type="sibTrans" cxnId="{DA7AE9A0-0A80-4DCA-B070-F6A969324F88}">
      <dgm:prSet/>
      <dgm:spPr/>
      <dgm:t>
        <a:bodyPr/>
        <a:lstStyle/>
        <a:p>
          <a:pPr algn="ctr"/>
          <a:endParaRPr lang="en-US"/>
        </a:p>
      </dgm:t>
    </dgm:pt>
    <dgm:pt modelId="{9325EAC1-55C7-41C9-812C-87E7872AEFA1}">
      <dgm:prSet phldrT="[Text]" custT="1"/>
      <dgm:spPr/>
      <dgm:t>
        <a:bodyPr/>
        <a:lstStyle/>
        <a:p>
          <a:pPr algn="ctr"/>
          <a:r>
            <a:rPr lang="en-US" sz="2000" b="1"/>
            <a:t>Project Development</a:t>
          </a:r>
        </a:p>
      </dgm:t>
    </dgm:pt>
    <dgm:pt modelId="{EBB884E1-443E-40B4-A9BE-BF7190D17905}" type="parTrans" cxnId="{1B73C204-AEC4-41C5-95FB-7C69A8A04FAF}">
      <dgm:prSet/>
      <dgm:spPr/>
      <dgm:t>
        <a:bodyPr/>
        <a:lstStyle/>
        <a:p>
          <a:pPr algn="ctr"/>
          <a:endParaRPr lang="en-US"/>
        </a:p>
      </dgm:t>
    </dgm:pt>
    <dgm:pt modelId="{7AD50CA5-3004-41C3-839A-4AA8EBF4C785}" type="sibTrans" cxnId="{1B73C204-AEC4-41C5-95FB-7C69A8A04FAF}">
      <dgm:prSet/>
      <dgm:spPr/>
      <dgm:t>
        <a:bodyPr/>
        <a:lstStyle/>
        <a:p>
          <a:pPr algn="ctr"/>
          <a:endParaRPr lang="en-US"/>
        </a:p>
      </dgm:t>
    </dgm:pt>
    <dgm:pt modelId="{D36E3B64-1B6F-4F6E-9257-0FF89C432B05}">
      <dgm:prSet phldrT="[Text]"/>
      <dgm:spPr/>
      <dgm:t>
        <a:bodyPr/>
        <a:lstStyle/>
        <a:p>
          <a:pPr algn="ctr"/>
          <a:r>
            <a:rPr lang="en-US"/>
            <a:t>Preliminary Engineering Reports</a:t>
          </a:r>
        </a:p>
      </dgm:t>
    </dgm:pt>
    <dgm:pt modelId="{C444AFBF-CCCE-43F5-8514-03AFA7937A9E}" type="parTrans" cxnId="{EA8E09BE-D8E7-42B5-A379-03B8706FCE38}">
      <dgm:prSet/>
      <dgm:spPr/>
      <dgm:t>
        <a:bodyPr/>
        <a:lstStyle/>
        <a:p>
          <a:pPr algn="ctr"/>
          <a:endParaRPr lang="en-US"/>
        </a:p>
      </dgm:t>
    </dgm:pt>
    <dgm:pt modelId="{0307982B-54D2-40C2-9F25-F3113F276F13}" type="sibTrans" cxnId="{EA8E09BE-D8E7-42B5-A379-03B8706FCE38}">
      <dgm:prSet/>
      <dgm:spPr/>
      <dgm:t>
        <a:bodyPr/>
        <a:lstStyle/>
        <a:p>
          <a:pPr algn="ctr"/>
          <a:endParaRPr lang="en-US"/>
        </a:p>
      </dgm:t>
    </dgm:pt>
    <dgm:pt modelId="{D39731C9-AFDC-4987-90A3-FFD6E345A585}">
      <dgm:prSet phldrT="[Text]"/>
      <dgm:spPr/>
      <dgm:t>
        <a:bodyPr/>
        <a:lstStyle/>
        <a:p>
          <a:pPr algn="ctr"/>
          <a:r>
            <a:rPr lang="en-US"/>
            <a:t>Decision-maker and Board Education</a:t>
          </a:r>
        </a:p>
      </dgm:t>
    </dgm:pt>
    <dgm:pt modelId="{F7BB6534-114B-41C1-AEA1-667DDD3B954A}" type="parTrans" cxnId="{2AF2280F-9FF7-43CD-99F3-DBC87EA4EF67}">
      <dgm:prSet/>
      <dgm:spPr/>
      <dgm:t>
        <a:bodyPr/>
        <a:lstStyle/>
        <a:p>
          <a:pPr algn="ctr"/>
          <a:endParaRPr lang="en-US"/>
        </a:p>
      </dgm:t>
    </dgm:pt>
    <dgm:pt modelId="{7CC63888-13FE-452C-B190-D46EEA5FA28A}" type="sibTrans" cxnId="{2AF2280F-9FF7-43CD-99F3-DBC87EA4EF67}">
      <dgm:prSet/>
      <dgm:spPr/>
      <dgm:t>
        <a:bodyPr/>
        <a:lstStyle/>
        <a:p>
          <a:pPr algn="ctr"/>
          <a:endParaRPr lang="en-US"/>
        </a:p>
      </dgm:t>
    </dgm:pt>
    <dgm:pt modelId="{4FEDACB6-627E-4812-8AB7-F07A610553E6}">
      <dgm:prSet phldrT="[Text]"/>
      <dgm:spPr/>
      <dgm:t>
        <a:bodyPr/>
        <a:lstStyle/>
        <a:p>
          <a:pPr algn="ctr"/>
          <a:r>
            <a:rPr lang="en-US"/>
            <a:t>Ongoing Engagement and Outreach</a:t>
          </a:r>
        </a:p>
      </dgm:t>
    </dgm:pt>
    <dgm:pt modelId="{06C11AF0-3A5C-4372-B3F1-11DBF7F1BD9E}" type="parTrans" cxnId="{832FB42F-335A-41B3-B86F-B7D1D8EC95B5}">
      <dgm:prSet/>
      <dgm:spPr/>
      <dgm:t>
        <a:bodyPr/>
        <a:lstStyle/>
        <a:p>
          <a:pPr algn="ctr"/>
          <a:endParaRPr lang="en-US"/>
        </a:p>
      </dgm:t>
    </dgm:pt>
    <dgm:pt modelId="{13003A4C-7FC7-4488-A4C8-F710A268988E}" type="sibTrans" cxnId="{832FB42F-335A-41B3-B86F-B7D1D8EC95B5}">
      <dgm:prSet/>
      <dgm:spPr/>
      <dgm:t>
        <a:bodyPr/>
        <a:lstStyle/>
        <a:p>
          <a:pPr algn="ctr"/>
          <a:endParaRPr lang="en-US"/>
        </a:p>
      </dgm:t>
    </dgm:pt>
    <dgm:pt modelId="{02D9C93A-F2CB-40DF-8313-C2B763DFFD66}">
      <dgm:prSet phldrT="[Text]"/>
      <dgm:spPr/>
      <dgm:t>
        <a:bodyPr/>
        <a:lstStyle/>
        <a:p>
          <a:pPr algn="ctr"/>
          <a:r>
            <a:rPr lang="en-US"/>
            <a:t>Water Systems Partnerships</a:t>
          </a:r>
        </a:p>
      </dgm:t>
    </dgm:pt>
    <dgm:pt modelId="{7EB0486D-A56D-4EFC-BC19-8C8CF63ADC87}" type="parTrans" cxnId="{2F200B91-FBF8-4258-BC25-990D55B5224A}">
      <dgm:prSet/>
      <dgm:spPr/>
      <dgm:t>
        <a:bodyPr/>
        <a:lstStyle/>
        <a:p>
          <a:pPr algn="ctr"/>
          <a:endParaRPr lang="en-US"/>
        </a:p>
      </dgm:t>
    </dgm:pt>
    <dgm:pt modelId="{6B25B15E-5309-4D76-844C-FCF7FCEE2BEC}" type="sibTrans" cxnId="{2F200B91-FBF8-4258-BC25-990D55B5224A}">
      <dgm:prSet/>
      <dgm:spPr/>
      <dgm:t>
        <a:bodyPr/>
        <a:lstStyle/>
        <a:p>
          <a:pPr algn="ctr"/>
          <a:endParaRPr lang="en-US"/>
        </a:p>
      </dgm:t>
    </dgm:pt>
    <dgm:pt modelId="{98A36F5F-815A-4E21-B1BA-650602D66797}">
      <dgm:prSet phldrT="[Text]" custT="1"/>
      <dgm:spPr/>
      <dgm:t>
        <a:bodyPr/>
        <a:lstStyle/>
        <a:p>
          <a:pPr algn="ctr"/>
          <a:r>
            <a:rPr lang="en-US" sz="2000" b="1"/>
            <a:t>Funding and Financing</a:t>
          </a:r>
        </a:p>
      </dgm:t>
    </dgm:pt>
    <dgm:pt modelId="{5B02E2C6-D451-474F-935D-48589FCE4747}" type="parTrans" cxnId="{5B94A9E5-3AFF-4D7A-A3EF-7351E69F8F43}">
      <dgm:prSet/>
      <dgm:spPr/>
      <dgm:t>
        <a:bodyPr/>
        <a:lstStyle/>
        <a:p>
          <a:pPr algn="ctr"/>
          <a:endParaRPr lang="en-US"/>
        </a:p>
      </dgm:t>
    </dgm:pt>
    <dgm:pt modelId="{8183714D-DCD6-42C1-BFAE-E96253E34CF8}" type="sibTrans" cxnId="{5B94A9E5-3AFF-4D7A-A3EF-7351E69F8F43}">
      <dgm:prSet/>
      <dgm:spPr/>
      <dgm:t>
        <a:bodyPr/>
        <a:lstStyle/>
        <a:p>
          <a:pPr algn="ctr"/>
          <a:endParaRPr lang="en-US"/>
        </a:p>
      </dgm:t>
    </dgm:pt>
    <dgm:pt modelId="{361C828D-C0F1-4D7B-B527-67369CAD0EA0}">
      <dgm:prSet phldrT="[Text]"/>
      <dgm:spPr/>
      <dgm:t>
        <a:bodyPr/>
        <a:lstStyle/>
        <a:p>
          <a:pPr algn="ctr"/>
          <a:r>
            <a:rPr lang="en-US"/>
            <a:t>Identify Funding Options</a:t>
          </a:r>
        </a:p>
      </dgm:t>
    </dgm:pt>
    <dgm:pt modelId="{56128ADB-8BCC-45CB-9365-DBB3EC66FA64}" type="parTrans" cxnId="{72F5B11A-6A83-44BB-8B79-BC35F09CABBE}">
      <dgm:prSet/>
      <dgm:spPr/>
      <dgm:t>
        <a:bodyPr/>
        <a:lstStyle/>
        <a:p>
          <a:pPr algn="ctr"/>
          <a:endParaRPr lang="en-US"/>
        </a:p>
      </dgm:t>
    </dgm:pt>
    <dgm:pt modelId="{0CD563AC-1F65-4726-8CC1-BCC3BE64490F}" type="sibTrans" cxnId="{72F5B11A-6A83-44BB-8B79-BC35F09CABBE}">
      <dgm:prSet/>
      <dgm:spPr/>
      <dgm:t>
        <a:bodyPr/>
        <a:lstStyle/>
        <a:p>
          <a:pPr algn="ctr"/>
          <a:endParaRPr lang="en-US"/>
        </a:p>
      </dgm:t>
    </dgm:pt>
    <dgm:pt modelId="{4DBC879C-6977-4F93-BC5E-836ECBA53985}">
      <dgm:prSet phldrT="[Text]"/>
      <dgm:spPr/>
      <dgm:t>
        <a:bodyPr/>
        <a:lstStyle/>
        <a:p>
          <a:pPr algn="ctr"/>
          <a:r>
            <a:rPr lang="en-US"/>
            <a:t>Financial Planning</a:t>
          </a:r>
        </a:p>
      </dgm:t>
    </dgm:pt>
    <dgm:pt modelId="{80B1B832-FDA9-4D91-BB84-45463F831BE5}" type="parTrans" cxnId="{CDFA2C04-B3E5-482D-B891-A152D5F20E80}">
      <dgm:prSet/>
      <dgm:spPr/>
      <dgm:t>
        <a:bodyPr/>
        <a:lstStyle/>
        <a:p>
          <a:pPr algn="ctr"/>
          <a:endParaRPr lang="en-US"/>
        </a:p>
      </dgm:t>
    </dgm:pt>
    <dgm:pt modelId="{23B59BCE-C1DE-42B4-8760-637EED9C524B}" type="sibTrans" cxnId="{CDFA2C04-B3E5-482D-B891-A152D5F20E80}">
      <dgm:prSet/>
      <dgm:spPr/>
      <dgm:t>
        <a:bodyPr/>
        <a:lstStyle/>
        <a:p>
          <a:pPr algn="ctr"/>
          <a:endParaRPr lang="en-US"/>
        </a:p>
      </dgm:t>
    </dgm:pt>
    <dgm:pt modelId="{B18598C0-B9BE-44FE-8A87-A2E01ADF4EE8}">
      <dgm:prSet phldrT="[Text]"/>
      <dgm:spPr/>
      <dgm:t>
        <a:bodyPr/>
        <a:lstStyle/>
        <a:p>
          <a:pPr algn="ctr"/>
          <a:r>
            <a:rPr lang="en-US"/>
            <a:t>Environmental Reviews</a:t>
          </a:r>
        </a:p>
      </dgm:t>
    </dgm:pt>
    <dgm:pt modelId="{EC918C50-C199-4D88-905D-786FB7D7CAB6}" type="parTrans" cxnId="{E45F8F2A-4FA8-446E-B90A-830BA7215395}">
      <dgm:prSet/>
      <dgm:spPr/>
      <dgm:t>
        <a:bodyPr/>
        <a:lstStyle/>
        <a:p>
          <a:pPr algn="ctr"/>
          <a:endParaRPr lang="en-US"/>
        </a:p>
      </dgm:t>
    </dgm:pt>
    <dgm:pt modelId="{3F60A466-A4E2-4A8F-B049-F43E35CDF8EE}" type="sibTrans" cxnId="{E45F8F2A-4FA8-446E-B90A-830BA7215395}">
      <dgm:prSet/>
      <dgm:spPr/>
      <dgm:t>
        <a:bodyPr/>
        <a:lstStyle/>
        <a:p>
          <a:pPr algn="ctr"/>
          <a:endParaRPr lang="en-US"/>
        </a:p>
      </dgm:t>
    </dgm:pt>
    <dgm:pt modelId="{628F7E6B-A872-4409-8220-2D272EDE25F0}">
      <dgm:prSet phldrT="[Text]"/>
      <dgm:spPr/>
      <dgm:t>
        <a:bodyPr/>
        <a:lstStyle/>
        <a:p>
          <a:pPr algn="ctr"/>
          <a:r>
            <a:rPr lang="en-US"/>
            <a:t>Asset Management</a:t>
          </a:r>
        </a:p>
      </dgm:t>
    </dgm:pt>
    <dgm:pt modelId="{D661F64F-4A20-4D8B-B39D-42F6B00445A2}" type="parTrans" cxnId="{E94D7B01-5C3F-41E8-8087-2F8665CD3FE2}">
      <dgm:prSet/>
      <dgm:spPr/>
      <dgm:t>
        <a:bodyPr/>
        <a:lstStyle/>
        <a:p>
          <a:pPr algn="ctr"/>
          <a:endParaRPr lang="en-US"/>
        </a:p>
      </dgm:t>
    </dgm:pt>
    <dgm:pt modelId="{2DEE505A-5D89-46B2-8E8D-6B337E558F50}" type="sibTrans" cxnId="{E94D7B01-5C3F-41E8-8087-2F8665CD3FE2}">
      <dgm:prSet/>
      <dgm:spPr/>
      <dgm:t>
        <a:bodyPr/>
        <a:lstStyle/>
        <a:p>
          <a:pPr algn="ctr"/>
          <a:endParaRPr lang="en-US"/>
        </a:p>
      </dgm:t>
    </dgm:pt>
    <dgm:pt modelId="{63958148-9716-479A-B3AE-38864C4D4FB8}">
      <dgm:prSet phldrT="[Text]" custT="1"/>
      <dgm:spPr/>
      <dgm:t>
        <a:bodyPr/>
        <a:lstStyle/>
        <a:p>
          <a:pPr algn="ctr"/>
          <a:r>
            <a:rPr lang="en-US" sz="2000" b="1"/>
            <a:t>Partnerships and Engagement</a:t>
          </a:r>
        </a:p>
      </dgm:t>
    </dgm:pt>
    <dgm:pt modelId="{D0F5ABB2-8990-42F4-A07E-AA3265ADCCF8}" type="parTrans" cxnId="{1CB2C355-4BC1-4D98-AFF3-8552F46BBEB9}">
      <dgm:prSet/>
      <dgm:spPr/>
      <dgm:t>
        <a:bodyPr/>
        <a:lstStyle/>
        <a:p>
          <a:pPr algn="ctr"/>
          <a:endParaRPr lang="en-US"/>
        </a:p>
      </dgm:t>
    </dgm:pt>
    <dgm:pt modelId="{298AF1CE-1999-4E35-99B9-8ECC88A5009A}" type="sibTrans" cxnId="{1CB2C355-4BC1-4D98-AFF3-8552F46BBEB9}">
      <dgm:prSet/>
      <dgm:spPr/>
      <dgm:t>
        <a:bodyPr/>
        <a:lstStyle/>
        <a:p>
          <a:pPr algn="ctr"/>
          <a:endParaRPr lang="en-US"/>
        </a:p>
      </dgm:t>
    </dgm:pt>
    <dgm:pt modelId="{EBD3B84B-E594-4D56-B20B-86A696DC057B}">
      <dgm:prSet phldrT="[Text]"/>
      <dgm:spPr/>
      <dgm:t>
        <a:bodyPr/>
        <a:lstStyle/>
        <a:p>
          <a:pPr algn="ctr"/>
          <a:r>
            <a:rPr lang="en-US"/>
            <a:t>Plan Development and Coordination</a:t>
          </a:r>
        </a:p>
      </dgm:t>
    </dgm:pt>
    <dgm:pt modelId="{45EDDD0C-EC6C-485B-8CA7-7B17842AF2A6}" type="parTrans" cxnId="{59045573-E1B6-4F5B-8CF6-866CEFC228B5}">
      <dgm:prSet/>
      <dgm:spPr/>
      <dgm:t>
        <a:bodyPr/>
        <a:lstStyle/>
        <a:p>
          <a:pPr algn="ctr"/>
          <a:endParaRPr lang="en-US"/>
        </a:p>
      </dgm:t>
    </dgm:pt>
    <dgm:pt modelId="{EA3F34A9-A88B-4AF4-A7BA-596CCD3DB35C}" type="sibTrans" cxnId="{59045573-E1B6-4F5B-8CF6-866CEFC228B5}">
      <dgm:prSet/>
      <dgm:spPr/>
      <dgm:t>
        <a:bodyPr/>
        <a:lstStyle/>
        <a:p>
          <a:pPr algn="ctr"/>
          <a:endParaRPr lang="en-US"/>
        </a:p>
      </dgm:t>
    </dgm:pt>
    <dgm:pt modelId="{2108432C-32BE-4696-AA08-251BFF96B04E}">
      <dgm:prSet phldrT="[Text]" custT="1"/>
      <dgm:spPr/>
      <dgm:t>
        <a:bodyPr/>
        <a:lstStyle/>
        <a:p>
          <a:pPr algn="ctr"/>
          <a:r>
            <a:rPr lang="en-US" sz="2000" b="1"/>
            <a:t>Program Management Support</a:t>
          </a:r>
        </a:p>
      </dgm:t>
    </dgm:pt>
    <dgm:pt modelId="{717A34D0-96D1-4F95-BB5A-3003FB5768E6}" type="parTrans" cxnId="{E7023C96-AE70-425B-AE9A-894A3A9EA4D4}">
      <dgm:prSet/>
      <dgm:spPr/>
      <dgm:t>
        <a:bodyPr/>
        <a:lstStyle/>
        <a:p>
          <a:pPr algn="ctr"/>
          <a:endParaRPr lang="en-US"/>
        </a:p>
      </dgm:t>
    </dgm:pt>
    <dgm:pt modelId="{E549376F-BCB0-4333-A8B7-96960C63ABD3}" type="sibTrans" cxnId="{E7023C96-AE70-425B-AE9A-894A3A9EA4D4}">
      <dgm:prSet/>
      <dgm:spPr/>
      <dgm:t>
        <a:bodyPr/>
        <a:lstStyle/>
        <a:p>
          <a:pPr algn="ctr"/>
          <a:endParaRPr lang="en-US"/>
        </a:p>
      </dgm:t>
    </dgm:pt>
    <dgm:pt modelId="{30E10EAE-686C-4527-8301-8E9982E87AA1}">
      <dgm:prSet phldrT="[Text]" custT="1"/>
      <dgm:spPr/>
      <dgm:t>
        <a:bodyPr/>
        <a:lstStyle/>
        <a:p>
          <a:pPr algn="ctr"/>
          <a:r>
            <a:rPr lang="en-US" sz="1500" b="0"/>
            <a:t>Bid Support</a:t>
          </a:r>
        </a:p>
      </dgm:t>
    </dgm:pt>
    <dgm:pt modelId="{8E84EDA4-0FB6-4F59-BB54-FA55E0125E14}" type="parTrans" cxnId="{163FE5EB-E706-4DDD-B070-4AADA4E48007}">
      <dgm:prSet/>
      <dgm:spPr/>
      <dgm:t>
        <a:bodyPr/>
        <a:lstStyle/>
        <a:p>
          <a:endParaRPr lang="en-US"/>
        </a:p>
      </dgm:t>
    </dgm:pt>
    <dgm:pt modelId="{E65E695A-3389-40E0-8411-1D2FC3CA0759}" type="sibTrans" cxnId="{163FE5EB-E706-4DDD-B070-4AADA4E48007}">
      <dgm:prSet/>
      <dgm:spPr/>
      <dgm:t>
        <a:bodyPr/>
        <a:lstStyle/>
        <a:p>
          <a:endParaRPr lang="en-US"/>
        </a:p>
      </dgm:t>
    </dgm:pt>
    <dgm:pt modelId="{065FF4B8-D614-4868-A3BB-8F00D5E9AFCC}">
      <dgm:prSet phldrT="[Text]" custT="1"/>
      <dgm:spPr/>
      <dgm:t>
        <a:bodyPr/>
        <a:lstStyle/>
        <a:p>
          <a:pPr algn="ctr"/>
          <a:r>
            <a:rPr lang="en-US" sz="1500" b="0"/>
            <a:t>Change Order Review</a:t>
          </a:r>
        </a:p>
      </dgm:t>
    </dgm:pt>
    <dgm:pt modelId="{0B6006BF-551F-4D60-B571-17FDC7ED23C7}" type="parTrans" cxnId="{E82D50DE-BABC-4353-8FF5-6C4962CBAA65}">
      <dgm:prSet/>
      <dgm:spPr/>
      <dgm:t>
        <a:bodyPr/>
        <a:lstStyle/>
        <a:p>
          <a:endParaRPr lang="en-US"/>
        </a:p>
      </dgm:t>
    </dgm:pt>
    <dgm:pt modelId="{48842D3B-8535-4AC1-81C0-ACC71ED09AC5}" type="sibTrans" cxnId="{E82D50DE-BABC-4353-8FF5-6C4962CBAA65}">
      <dgm:prSet/>
      <dgm:spPr/>
      <dgm:t>
        <a:bodyPr/>
        <a:lstStyle/>
        <a:p>
          <a:endParaRPr lang="en-US"/>
        </a:p>
      </dgm:t>
    </dgm:pt>
    <dgm:pt modelId="{3EB25A30-B2C8-4973-A2CF-003EC5A94F5D}">
      <dgm:prSet phldrT="[Text]" custT="1"/>
      <dgm:spPr/>
      <dgm:t>
        <a:bodyPr/>
        <a:lstStyle/>
        <a:p>
          <a:pPr algn="ctr"/>
          <a:r>
            <a:rPr lang="en-US" sz="1100" b="0"/>
            <a:t>Domestic Preference and Davis Bacon Assistance</a:t>
          </a:r>
        </a:p>
      </dgm:t>
    </dgm:pt>
    <dgm:pt modelId="{A0131B00-ACC6-4493-AA8A-342DB9C2E796}" type="parTrans" cxnId="{70CF8719-D7A3-4BB1-9C02-AA981C1205EF}">
      <dgm:prSet/>
      <dgm:spPr/>
      <dgm:t>
        <a:bodyPr/>
        <a:lstStyle/>
        <a:p>
          <a:endParaRPr lang="en-US"/>
        </a:p>
      </dgm:t>
    </dgm:pt>
    <dgm:pt modelId="{F49E768A-5FD0-4DC3-95CA-E807D4CFF7E4}" type="sibTrans" cxnId="{70CF8719-D7A3-4BB1-9C02-AA981C1205EF}">
      <dgm:prSet/>
      <dgm:spPr/>
      <dgm:t>
        <a:bodyPr/>
        <a:lstStyle/>
        <a:p>
          <a:endParaRPr lang="en-US"/>
        </a:p>
      </dgm:t>
    </dgm:pt>
    <dgm:pt modelId="{2BA70C87-F5BA-4A82-B3E3-011BF59C82F5}">
      <dgm:prSet phldrT="[Text]"/>
      <dgm:spPr/>
      <dgm:t>
        <a:bodyPr/>
        <a:lstStyle/>
        <a:p>
          <a:pPr algn="ctr"/>
          <a:r>
            <a:rPr lang="en-US"/>
            <a:t>Application Support</a:t>
          </a:r>
        </a:p>
      </dgm:t>
    </dgm:pt>
    <dgm:pt modelId="{25A1D07F-1547-4F55-A317-419CC9029317}" type="parTrans" cxnId="{FA45986E-9C92-4069-9969-0E2D2870984A}">
      <dgm:prSet/>
      <dgm:spPr/>
      <dgm:t>
        <a:bodyPr/>
        <a:lstStyle/>
        <a:p>
          <a:endParaRPr lang="en-US"/>
        </a:p>
      </dgm:t>
    </dgm:pt>
    <dgm:pt modelId="{C3FBAA94-8C05-4C60-94BB-0555FE85F9D5}" type="sibTrans" cxnId="{FA45986E-9C92-4069-9969-0E2D2870984A}">
      <dgm:prSet/>
      <dgm:spPr/>
      <dgm:t>
        <a:bodyPr/>
        <a:lstStyle/>
        <a:p>
          <a:endParaRPr lang="en-US"/>
        </a:p>
      </dgm:t>
    </dgm:pt>
    <dgm:pt modelId="{702E0C65-DD3D-4A77-A28E-8EAAEAA86459}">
      <dgm:prSet phldrT="[Text]" custT="1"/>
      <dgm:spPr/>
      <dgm:t>
        <a:bodyPr/>
        <a:lstStyle/>
        <a:p>
          <a:pPr algn="ctr"/>
          <a:r>
            <a:rPr lang="en-US" sz="1500" b="0"/>
            <a:t>Project Inspection</a:t>
          </a:r>
        </a:p>
      </dgm:t>
    </dgm:pt>
    <dgm:pt modelId="{24B268A4-CB77-4E3A-936F-D57919942E52}" type="parTrans" cxnId="{7E6676BB-181B-4119-BCC7-AEE7CDC1474A}">
      <dgm:prSet/>
      <dgm:spPr/>
      <dgm:t>
        <a:bodyPr/>
        <a:lstStyle/>
        <a:p>
          <a:endParaRPr lang="en-US"/>
        </a:p>
      </dgm:t>
    </dgm:pt>
    <dgm:pt modelId="{15ED1E1B-2038-4E52-8698-237F4256BE6B}" type="sibTrans" cxnId="{7E6676BB-181B-4119-BCC7-AEE7CDC1474A}">
      <dgm:prSet/>
      <dgm:spPr/>
      <dgm:t>
        <a:bodyPr/>
        <a:lstStyle/>
        <a:p>
          <a:endParaRPr lang="en-US"/>
        </a:p>
      </dgm:t>
    </dgm:pt>
    <dgm:pt modelId="{E5D088AF-2638-4178-8702-10687DC3FBD5}">
      <dgm:prSet phldrT="[Text]"/>
      <dgm:spPr/>
      <dgm:t>
        <a:bodyPr/>
        <a:lstStyle/>
        <a:p>
          <a:pPr algn="ctr"/>
          <a:r>
            <a:rPr lang="en-US"/>
            <a:t>Lead Service Line Inventories</a:t>
          </a:r>
        </a:p>
      </dgm:t>
    </dgm:pt>
    <dgm:pt modelId="{CFB2DA14-18A7-4714-8CAC-F7998918AC74}" type="parTrans" cxnId="{0EEBAD0A-3126-4433-ACE1-E760BDD2A4D5}">
      <dgm:prSet/>
      <dgm:spPr/>
      <dgm:t>
        <a:bodyPr/>
        <a:lstStyle/>
        <a:p>
          <a:endParaRPr lang="en-US"/>
        </a:p>
      </dgm:t>
    </dgm:pt>
    <dgm:pt modelId="{9F0EF3DB-4690-471A-82DE-59704DF5C249}" type="sibTrans" cxnId="{0EEBAD0A-3126-4433-ACE1-E760BDD2A4D5}">
      <dgm:prSet/>
      <dgm:spPr/>
      <dgm:t>
        <a:bodyPr/>
        <a:lstStyle/>
        <a:p>
          <a:endParaRPr lang="en-US"/>
        </a:p>
      </dgm:t>
    </dgm:pt>
    <dgm:pt modelId="{E59EC460-A491-4040-A9B6-7829C5CA5E94}">
      <dgm:prSet phldrT="[Text]"/>
      <dgm:spPr/>
      <dgm:t>
        <a:bodyPr/>
        <a:lstStyle/>
        <a:p>
          <a:pPr algn="ctr"/>
          <a:r>
            <a:rPr lang="en-US"/>
            <a:t>Project Design</a:t>
          </a:r>
        </a:p>
      </dgm:t>
    </dgm:pt>
    <dgm:pt modelId="{0A312625-7619-4DF9-A8A4-9864CEB406F6}" type="parTrans" cxnId="{8FB20717-6905-4A25-994E-7E6484F4C4CA}">
      <dgm:prSet/>
      <dgm:spPr/>
      <dgm:t>
        <a:bodyPr/>
        <a:lstStyle/>
        <a:p>
          <a:endParaRPr lang="en-US"/>
        </a:p>
      </dgm:t>
    </dgm:pt>
    <dgm:pt modelId="{C792BC6E-ADEA-4930-AC1F-46AFBF0DD0E4}" type="sibTrans" cxnId="{8FB20717-6905-4A25-994E-7E6484F4C4CA}">
      <dgm:prSet/>
      <dgm:spPr/>
      <dgm:t>
        <a:bodyPr/>
        <a:lstStyle/>
        <a:p>
          <a:endParaRPr lang="en-US"/>
        </a:p>
      </dgm:t>
    </dgm:pt>
    <dgm:pt modelId="{3DE33B17-E730-4C6E-9495-EE8BE9308D09}">
      <dgm:prSet phldrT="[Text]"/>
      <dgm:spPr/>
      <dgm:t>
        <a:bodyPr/>
        <a:lstStyle/>
        <a:p>
          <a:pPr algn="ctr"/>
          <a:r>
            <a:rPr lang="en-US"/>
            <a:t>Studies and Assessments</a:t>
          </a:r>
        </a:p>
      </dgm:t>
    </dgm:pt>
    <dgm:pt modelId="{69A9D179-02CB-45D1-B52C-0CD32C55E518}" type="parTrans" cxnId="{C33DCA1F-1BD2-4EA4-A03F-E4BBED6F7266}">
      <dgm:prSet/>
      <dgm:spPr/>
      <dgm:t>
        <a:bodyPr/>
        <a:lstStyle/>
        <a:p>
          <a:endParaRPr lang="en-US"/>
        </a:p>
      </dgm:t>
    </dgm:pt>
    <dgm:pt modelId="{1F0F6473-C5E2-4518-9C7D-68C9D43A1350}" type="sibTrans" cxnId="{C33DCA1F-1BD2-4EA4-A03F-E4BBED6F7266}">
      <dgm:prSet/>
      <dgm:spPr/>
      <dgm:t>
        <a:bodyPr/>
        <a:lstStyle/>
        <a:p>
          <a:endParaRPr lang="en-US"/>
        </a:p>
      </dgm:t>
    </dgm:pt>
    <dgm:pt modelId="{A488A0B2-A0F3-4D25-ACB4-5CB0385CE5FD}">
      <dgm:prSet phldrT="[Text]"/>
      <dgm:spPr/>
      <dgm:t>
        <a:bodyPr/>
        <a:lstStyle/>
        <a:p>
          <a:pPr algn="ctr"/>
          <a:r>
            <a:rPr lang="en-US"/>
            <a:t>Capacity Building and Training</a:t>
          </a:r>
        </a:p>
      </dgm:t>
    </dgm:pt>
    <dgm:pt modelId="{782239EC-14D2-4366-9699-542E8BD3BDCF}" type="parTrans" cxnId="{835A52EB-42CC-406B-9EAD-A6B833B2B6AC}">
      <dgm:prSet/>
      <dgm:spPr/>
      <dgm:t>
        <a:bodyPr/>
        <a:lstStyle/>
        <a:p>
          <a:endParaRPr lang="en-US"/>
        </a:p>
      </dgm:t>
    </dgm:pt>
    <dgm:pt modelId="{1A24195D-B3FC-42A4-AA15-985B228F50A8}" type="sibTrans" cxnId="{835A52EB-42CC-406B-9EAD-A6B833B2B6AC}">
      <dgm:prSet/>
      <dgm:spPr/>
      <dgm:t>
        <a:bodyPr/>
        <a:lstStyle/>
        <a:p>
          <a:endParaRPr lang="en-US"/>
        </a:p>
      </dgm:t>
    </dgm:pt>
    <dgm:pt modelId="{D57C8409-8749-4317-BF6A-29C0EC5A3C77}">
      <dgm:prSet phldrT="[Text]"/>
      <dgm:spPr/>
      <dgm:t>
        <a:bodyPr/>
        <a:lstStyle/>
        <a:p>
          <a:pPr algn="ctr"/>
          <a:r>
            <a:rPr lang="en-US"/>
            <a:t>Rates and Revenue Analyses</a:t>
          </a:r>
        </a:p>
      </dgm:t>
    </dgm:pt>
    <dgm:pt modelId="{28A62D63-A7C6-438F-B069-7433DA2E65F8}" type="parTrans" cxnId="{1884701F-BBD9-4898-8BE6-00D50E5B9B04}">
      <dgm:prSet/>
      <dgm:spPr/>
      <dgm:t>
        <a:bodyPr/>
        <a:lstStyle/>
        <a:p>
          <a:endParaRPr lang="en-US"/>
        </a:p>
      </dgm:t>
    </dgm:pt>
    <dgm:pt modelId="{301DC028-1F17-44A3-84E6-5FDB5E6E7D33}" type="sibTrans" cxnId="{1884701F-BBD9-4898-8BE6-00D50E5B9B04}">
      <dgm:prSet/>
      <dgm:spPr/>
      <dgm:t>
        <a:bodyPr/>
        <a:lstStyle/>
        <a:p>
          <a:endParaRPr lang="en-US"/>
        </a:p>
      </dgm:t>
    </dgm:pt>
    <dgm:pt modelId="{E9194267-3CEF-4FC7-8586-8D274A3555DF}" type="pres">
      <dgm:prSet presAssocID="{D7996D3F-FC04-44BE-ADAE-2C317F762311}" presName="theList" presStyleCnt="0">
        <dgm:presLayoutVars>
          <dgm:dir/>
          <dgm:animLvl val="lvl"/>
          <dgm:resizeHandles val="exact"/>
        </dgm:presLayoutVars>
      </dgm:prSet>
      <dgm:spPr/>
    </dgm:pt>
    <dgm:pt modelId="{94CBC0F0-87E4-47DD-9979-BBE423F6B63A}" type="pres">
      <dgm:prSet presAssocID="{97368D59-49C7-4E22-8815-8C1951D61BE3}" presName="compNode" presStyleCnt="0"/>
      <dgm:spPr/>
    </dgm:pt>
    <dgm:pt modelId="{FFB57558-5B17-418D-88A8-CC077A00E310}" type="pres">
      <dgm:prSet presAssocID="{97368D59-49C7-4E22-8815-8C1951D61BE3}" presName="aNode" presStyleLbl="bgShp" presStyleIdx="0" presStyleCnt="5"/>
      <dgm:spPr/>
    </dgm:pt>
    <dgm:pt modelId="{30ECC9E6-362A-43E2-ABB1-E9F5EB68D0DB}" type="pres">
      <dgm:prSet presAssocID="{97368D59-49C7-4E22-8815-8C1951D61BE3}" presName="textNode" presStyleLbl="bgShp" presStyleIdx="0" presStyleCnt="5"/>
      <dgm:spPr/>
    </dgm:pt>
    <dgm:pt modelId="{4B8F11FA-BF03-4CE7-BAC9-A7F019DE5D98}" type="pres">
      <dgm:prSet presAssocID="{97368D59-49C7-4E22-8815-8C1951D61BE3}" presName="compChildNode" presStyleCnt="0"/>
      <dgm:spPr/>
    </dgm:pt>
    <dgm:pt modelId="{2624081F-BD10-4D7B-BBA8-9870C4D20174}" type="pres">
      <dgm:prSet presAssocID="{97368D59-49C7-4E22-8815-8C1951D61BE3}" presName="theInnerList" presStyleCnt="0"/>
      <dgm:spPr/>
    </dgm:pt>
    <dgm:pt modelId="{69D9040E-E58F-4A5B-881E-9742DA30DED5}" type="pres">
      <dgm:prSet presAssocID="{BF8E103E-7986-4704-9D42-11B89F9D45CE}" presName="childNode" presStyleLbl="node1" presStyleIdx="0" presStyleCnt="20">
        <dgm:presLayoutVars>
          <dgm:bulletEnabled val="1"/>
        </dgm:presLayoutVars>
      </dgm:prSet>
      <dgm:spPr/>
    </dgm:pt>
    <dgm:pt modelId="{D7BB9FD9-4C78-4FCB-AAE6-53EB3DC918EF}" type="pres">
      <dgm:prSet presAssocID="{BF8E103E-7986-4704-9D42-11B89F9D45CE}" presName="aSpace2" presStyleCnt="0"/>
      <dgm:spPr/>
    </dgm:pt>
    <dgm:pt modelId="{348BC318-FD80-431E-877C-3BB8238569CE}" type="pres">
      <dgm:prSet presAssocID="{EBD3B84B-E594-4D56-B20B-86A696DC057B}" presName="childNode" presStyleLbl="node1" presStyleIdx="1" presStyleCnt="20">
        <dgm:presLayoutVars>
          <dgm:bulletEnabled val="1"/>
        </dgm:presLayoutVars>
      </dgm:prSet>
      <dgm:spPr/>
    </dgm:pt>
    <dgm:pt modelId="{B0B5EF60-4152-4668-8202-A312FEC00347}" type="pres">
      <dgm:prSet presAssocID="{EBD3B84B-E594-4D56-B20B-86A696DC057B}" presName="aSpace2" presStyleCnt="0"/>
      <dgm:spPr/>
    </dgm:pt>
    <dgm:pt modelId="{434E9325-8531-4BFB-9499-86EC954CFE37}" type="pres">
      <dgm:prSet presAssocID="{3DE33B17-E730-4C6E-9495-EE8BE9308D09}" presName="childNode" presStyleLbl="node1" presStyleIdx="2" presStyleCnt="20">
        <dgm:presLayoutVars>
          <dgm:bulletEnabled val="1"/>
        </dgm:presLayoutVars>
      </dgm:prSet>
      <dgm:spPr/>
    </dgm:pt>
    <dgm:pt modelId="{E3B45945-B362-4E72-AA2D-785E49ACEF17}" type="pres">
      <dgm:prSet presAssocID="{3DE33B17-E730-4C6E-9495-EE8BE9308D09}" presName="aSpace2" presStyleCnt="0"/>
      <dgm:spPr/>
    </dgm:pt>
    <dgm:pt modelId="{7BBB9855-5415-4F65-B3E8-84B9DBDB808C}" type="pres">
      <dgm:prSet presAssocID="{628F7E6B-A872-4409-8220-2D272EDE25F0}" presName="childNode" presStyleLbl="node1" presStyleIdx="3" presStyleCnt="20">
        <dgm:presLayoutVars>
          <dgm:bulletEnabled val="1"/>
        </dgm:presLayoutVars>
      </dgm:prSet>
      <dgm:spPr/>
    </dgm:pt>
    <dgm:pt modelId="{B8EADD25-32BD-4809-B1B8-BC2759B459B3}" type="pres">
      <dgm:prSet presAssocID="{97368D59-49C7-4E22-8815-8C1951D61BE3}" presName="aSpace" presStyleCnt="0"/>
      <dgm:spPr/>
    </dgm:pt>
    <dgm:pt modelId="{870F1960-FE67-4F40-A104-CC2B1AAEFDEE}" type="pres">
      <dgm:prSet presAssocID="{9325EAC1-55C7-41C9-812C-87E7872AEFA1}" presName="compNode" presStyleCnt="0"/>
      <dgm:spPr/>
    </dgm:pt>
    <dgm:pt modelId="{8C59D83E-6E2B-4365-94E4-AB3F81A61B5B}" type="pres">
      <dgm:prSet presAssocID="{9325EAC1-55C7-41C9-812C-87E7872AEFA1}" presName="aNode" presStyleLbl="bgShp" presStyleIdx="1" presStyleCnt="5"/>
      <dgm:spPr/>
    </dgm:pt>
    <dgm:pt modelId="{703C84EF-0374-4328-A596-989C6BEE0BD8}" type="pres">
      <dgm:prSet presAssocID="{9325EAC1-55C7-41C9-812C-87E7872AEFA1}" presName="textNode" presStyleLbl="bgShp" presStyleIdx="1" presStyleCnt="5"/>
      <dgm:spPr/>
    </dgm:pt>
    <dgm:pt modelId="{06FF9F5B-206E-4CDF-AE57-86AD217ED4B9}" type="pres">
      <dgm:prSet presAssocID="{9325EAC1-55C7-41C9-812C-87E7872AEFA1}" presName="compChildNode" presStyleCnt="0"/>
      <dgm:spPr/>
    </dgm:pt>
    <dgm:pt modelId="{9FFB0042-FBCD-4347-AC66-3705749C456E}" type="pres">
      <dgm:prSet presAssocID="{9325EAC1-55C7-41C9-812C-87E7872AEFA1}" presName="theInnerList" presStyleCnt="0"/>
      <dgm:spPr/>
    </dgm:pt>
    <dgm:pt modelId="{4B35BEEF-CA90-40D4-AEB3-53AB3C483AAF}" type="pres">
      <dgm:prSet presAssocID="{D36E3B64-1B6F-4F6E-9257-0FF89C432B05}" presName="childNode" presStyleLbl="node1" presStyleIdx="4" presStyleCnt="20">
        <dgm:presLayoutVars>
          <dgm:bulletEnabled val="1"/>
        </dgm:presLayoutVars>
      </dgm:prSet>
      <dgm:spPr/>
    </dgm:pt>
    <dgm:pt modelId="{6F728AAA-F54F-45C3-BAF5-E801D0A97835}" type="pres">
      <dgm:prSet presAssocID="{D36E3B64-1B6F-4F6E-9257-0FF89C432B05}" presName="aSpace2" presStyleCnt="0"/>
      <dgm:spPr/>
    </dgm:pt>
    <dgm:pt modelId="{1230A2E7-2787-4892-8F83-91A58DED211C}" type="pres">
      <dgm:prSet presAssocID="{E5D088AF-2638-4178-8702-10687DC3FBD5}" presName="childNode" presStyleLbl="node1" presStyleIdx="5" presStyleCnt="20">
        <dgm:presLayoutVars>
          <dgm:bulletEnabled val="1"/>
        </dgm:presLayoutVars>
      </dgm:prSet>
      <dgm:spPr/>
    </dgm:pt>
    <dgm:pt modelId="{613EBFAE-7911-4C52-BC3B-372D41A2A5B7}" type="pres">
      <dgm:prSet presAssocID="{E5D088AF-2638-4178-8702-10687DC3FBD5}" presName="aSpace2" presStyleCnt="0"/>
      <dgm:spPr/>
    </dgm:pt>
    <dgm:pt modelId="{839ACF30-6E43-4102-A983-843BF5B76699}" type="pres">
      <dgm:prSet presAssocID="{E59EC460-A491-4040-A9B6-7829C5CA5E94}" presName="childNode" presStyleLbl="node1" presStyleIdx="6" presStyleCnt="20">
        <dgm:presLayoutVars>
          <dgm:bulletEnabled val="1"/>
        </dgm:presLayoutVars>
      </dgm:prSet>
      <dgm:spPr/>
    </dgm:pt>
    <dgm:pt modelId="{6D584564-132E-4713-B7BC-2956AE6BE3F1}" type="pres">
      <dgm:prSet presAssocID="{E59EC460-A491-4040-A9B6-7829C5CA5E94}" presName="aSpace2" presStyleCnt="0"/>
      <dgm:spPr/>
    </dgm:pt>
    <dgm:pt modelId="{C37CFE89-7966-4028-AE61-87AD762C6E50}" type="pres">
      <dgm:prSet presAssocID="{B18598C0-B9BE-44FE-8A87-A2E01ADF4EE8}" presName="childNode" presStyleLbl="node1" presStyleIdx="7" presStyleCnt="20">
        <dgm:presLayoutVars>
          <dgm:bulletEnabled val="1"/>
        </dgm:presLayoutVars>
      </dgm:prSet>
      <dgm:spPr/>
    </dgm:pt>
    <dgm:pt modelId="{2A3C009D-4B1D-48AD-94D7-CC904E3AFD2A}" type="pres">
      <dgm:prSet presAssocID="{9325EAC1-55C7-41C9-812C-87E7872AEFA1}" presName="aSpace" presStyleCnt="0"/>
      <dgm:spPr/>
    </dgm:pt>
    <dgm:pt modelId="{F9520E36-47DF-4E3D-AF1E-94E7D5134D13}" type="pres">
      <dgm:prSet presAssocID="{63958148-9716-479A-B3AE-38864C4D4FB8}" presName="compNode" presStyleCnt="0"/>
      <dgm:spPr/>
    </dgm:pt>
    <dgm:pt modelId="{D8ED13B9-D295-4A85-896F-B2A51DAAAB71}" type="pres">
      <dgm:prSet presAssocID="{63958148-9716-479A-B3AE-38864C4D4FB8}" presName="aNode" presStyleLbl="bgShp" presStyleIdx="2" presStyleCnt="5"/>
      <dgm:spPr/>
    </dgm:pt>
    <dgm:pt modelId="{623920ED-CF27-4FFD-954A-6F47B39A55C8}" type="pres">
      <dgm:prSet presAssocID="{63958148-9716-479A-B3AE-38864C4D4FB8}" presName="textNode" presStyleLbl="bgShp" presStyleIdx="2" presStyleCnt="5"/>
      <dgm:spPr/>
    </dgm:pt>
    <dgm:pt modelId="{18BD331E-A3A5-4642-AFDD-D24CFA199734}" type="pres">
      <dgm:prSet presAssocID="{63958148-9716-479A-B3AE-38864C4D4FB8}" presName="compChildNode" presStyleCnt="0"/>
      <dgm:spPr/>
    </dgm:pt>
    <dgm:pt modelId="{8A184071-84CB-4CC7-8824-E1D0013A1BE2}" type="pres">
      <dgm:prSet presAssocID="{63958148-9716-479A-B3AE-38864C4D4FB8}" presName="theInnerList" presStyleCnt="0"/>
      <dgm:spPr/>
    </dgm:pt>
    <dgm:pt modelId="{C55BAACA-5FFD-4D1E-A773-089C05DD735A}" type="pres">
      <dgm:prSet presAssocID="{4FEDACB6-627E-4812-8AB7-F07A610553E6}" presName="childNode" presStyleLbl="node1" presStyleIdx="8" presStyleCnt="20">
        <dgm:presLayoutVars>
          <dgm:bulletEnabled val="1"/>
        </dgm:presLayoutVars>
      </dgm:prSet>
      <dgm:spPr/>
    </dgm:pt>
    <dgm:pt modelId="{371FCC31-7584-460E-8A0A-BBA1A7735B1A}" type="pres">
      <dgm:prSet presAssocID="{4FEDACB6-627E-4812-8AB7-F07A610553E6}" presName="aSpace2" presStyleCnt="0"/>
      <dgm:spPr/>
    </dgm:pt>
    <dgm:pt modelId="{6518C69F-0B6F-4FFC-879A-4C1B6034B85D}" type="pres">
      <dgm:prSet presAssocID="{D39731C9-AFDC-4987-90A3-FFD6E345A585}" presName="childNode" presStyleLbl="node1" presStyleIdx="9" presStyleCnt="20">
        <dgm:presLayoutVars>
          <dgm:bulletEnabled val="1"/>
        </dgm:presLayoutVars>
      </dgm:prSet>
      <dgm:spPr/>
    </dgm:pt>
    <dgm:pt modelId="{A1846256-3884-4647-A1FF-4D461DDBAD6A}" type="pres">
      <dgm:prSet presAssocID="{D39731C9-AFDC-4987-90A3-FFD6E345A585}" presName="aSpace2" presStyleCnt="0"/>
      <dgm:spPr/>
    </dgm:pt>
    <dgm:pt modelId="{BBCBB7CC-CA22-4CE1-97D6-4C6738D29BFA}" type="pres">
      <dgm:prSet presAssocID="{02D9C93A-F2CB-40DF-8313-C2B763DFFD66}" presName="childNode" presStyleLbl="node1" presStyleIdx="10" presStyleCnt="20">
        <dgm:presLayoutVars>
          <dgm:bulletEnabled val="1"/>
        </dgm:presLayoutVars>
      </dgm:prSet>
      <dgm:spPr/>
    </dgm:pt>
    <dgm:pt modelId="{A89123ED-D3E6-4834-B354-B707DA448E57}" type="pres">
      <dgm:prSet presAssocID="{02D9C93A-F2CB-40DF-8313-C2B763DFFD66}" presName="aSpace2" presStyleCnt="0"/>
      <dgm:spPr/>
    </dgm:pt>
    <dgm:pt modelId="{2CD2D6F2-ECAD-41C1-AE37-B1582CE0A1E1}" type="pres">
      <dgm:prSet presAssocID="{A488A0B2-A0F3-4D25-ACB4-5CB0385CE5FD}" presName="childNode" presStyleLbl="node1" presStyleIdx="11" presStyleCnt="20">
        <dgm:presLayoutVars>
          <dgm:bulletEnabled val="1"/>
        </dgm:presLayoutVars>
      </dgm:prSet>
      <dgm:spPr/>
    </dgm:pt>
    <dgm:pt modelId="{9683A848-4B6B-4C15-A539-F3CFD8B797AC}" type="pres">
      <dgm:prSet presAssocID="{63958148-9716-479A-B3AE-38864C4D4FB8}" presName="aSpace" presStyleCnt="0"/>
      <dgm:spPr/>
    </dgm:pt>
    <dgm:pt modelId="{DE4A7087-A96A-4CBE-99B6-5FD8E42D68DE}" type="pres">
      <dgm:prSet presAssocID="{98A36F5F-815A-4E21-B1BA-650602D66797}" presName="compNode" presStyleCnt="0"/>
      <dgm:spPr/>
    </dgm:pt>
    <dgm:pt modelId="{946F6C95-6CC4-4DBB-BAA5-6D3F4F7A9E6A}" type="pres">
      <dgm:prSet presAssocID="{98A36F5F-815A-4E21-B1BA-650602D66797}" presName="aNode" presStyleLbl="bgShp" presStyleIdx="3" presStyleCnt="5"/>
      <dgm:spPr/>
    </dgm:pt>
    <dgm:pt modelId="{20FE7CBD-3924-4CD6-97BC-C1797B65890C}" type="pres">
      <dgm:prSet presAssocID="{98A36F5F-815A-4E21-B1BA-650602D66797}" presName="textNode" presStyleLbl="bgShp" presStyleIdx="3" presStyleCnt="5"/>
      <dgm:spPr/>
    </dgm:pt>
    <dgm:pt modelId="{BF3B6C75-114D-4417-BCAC-7B36FEFE79B8}" type="pres">
      <dgm:prSet presAssocID="{98A36F5F-815A-4E21-B1BA-650602D66797}" presName="compChildNode" presStyleCnt="0"/>
      <dgm:spPr/>
    </dgm:pt>
    <dgm:pt modelId="{0ADDD1D9-F03F-41D8-96FF-DE4DAE88A628}" type="pres">
      <dgm:prSet presAssocID="{98A36F5F-815A-4E21-B1BA-650602D66797}" presName="theInnerList" presStyleCnt="0"/>
      <dgm:spPr/>
    </dgm:pt>
    <dgm:pt modelId="{2856BA0C-F9BE-49C7-9001-2CD04762ABDB}" type="pres">
      <dgm:prSet presAssocID="{D57C8409-8749-4317-BF6A-29C0EC5A3C77}" presName="childNode" presStyleLbl="node1" presStyleIdx="12" presStyleCnt="20">
        <dgm:presLayoutVars>
          <dgm:bulletEnabled val="1"/>
        </dgm:presLayoutVars>
      </dgm:prSet>
      <dgm:spPr/>
    </dgm:pt>
    <dgm:pt modelId="{749007E3-32E7-46B3-BAE9-DA6ECD0E4C8E}" type="pres">
      <dgm:prSet presAssocID="{D57C8409-8749-4317-BF6A-29C0EC5A3C77}" presName="aSpace2" presStyleCnt="0"/>
      <dgm:spPr/>
    </dgm:pt>
    <dgm:pt modelId="{62E916F1-69DB-4B0F-87B7-19971EB914F2}" type="pres">
      <dgm:prSet presAssocID="{4DBC879C-6977-4F93-BC5E-836ECBA53985}" presName="childNode" presStyleLbl="node1" presStyleIdx="13" presStyleCnt="20">
        <dgm:presLayoutVars>
          <dgm:bulletEnabled val="1"/>
        </dgm:presLayoutVars>
      </dgm:prSet>
      <dgm:spPr/>
    </dgm:pt>
    <dgm:pt modelId="{8E08EA2C-3210-467D-8A22-BD358701AB99}" type="pres">
      <dgm:prSet presAssocID="{4DBC879C-6977-4F93-BC5E-836ECBA53985}" presName="aSpace2" presStyleCnt="0"/>
      <dgm:spPr/>
    </dgm:pt>
    <dgm:pt modelId="{0EFD4C60-84CC-44D4-A6F3-8F5F8E63C2BD}" type="pres">
      <dgm:prSet presAssocID="{361C828D-C0F1-4D7B-B527-67369CAD0EA0}" presName="childNode" presStyleLbl="node1" presStyleIdx="14" presStyleCnt="20">
        <dgm:presLayoutVars>
          <dgm:bulletEnabled val="1"/>
        </dgm:presLayoutVars>
      </dgm:prSet>
      <dgm:spPr/>
    </dgm:pt>
    <dgm:pt modelId="{2A2C260B-3E29-4F96-8427-684C549D72B9}" type="pres">
      <dgm:prSet presAssocID="{361C828D-C0F1-4D7B-B527-67369CAD0EA0}" presName="aSpace2" presStyleCnt="0"/>
      <dgm:spPr/>
    </dgm:pt>
    <dgm:pt modelId="{2B712B55-185D-4456-9BF0-4FC3D260EA74}" type="pres">
      <dgm:prSet presAssocID="{2BA70C87-F5BA-4A82-B3E3-011BF59C82F5}" presName="childNode" presStyleLbl="node1" presStyleIdx="15" presStyleCnt="20">
        <dgm:presLayoutVars>
          <dgm:bulletEnabled val="1"/>
        </dgm:presLayoutVars>
      </dgm:prSet>
      <dgm:spPr/>
    </dgm:pt>
    <dgm:pt modelId="{E5A5B96D-6EF5-4412-B314-EFD2E0B96C90}" type="pres">
      <dgm:prSet presAssocID="{98A36F5F-815A-4E21-B1BA-650602D66797}" presName="aSpace" presStyleCnt="0"/>
      <dgm:spPr/>
    </dgm:pt>
    <dgm:pt modelId="{600F02B5-9083-4105-BF83-EB9AADD47D7B}" type="pres">
      <dgm:prSet presAssocID="{2108432C-32BE-4696-AA08-251BFF96B04E}" presName="compNode" presStyleCnt="0"/>
      <dgm:spPr/>
    </dgm:pt>
    <dgm:pt modelId="{C01CCDB9-D5DA-4295-B1E5-238C8CEAB0CA}" type="pres">
      <dgm:prSet presAssocID="{2108432C-32BE-4696-AA08-251BFF96B04E}" presName="aNode" presStyleLbl="bgShp" presStyleIdx="4" presStyleCnt="5" custLinFactNeighborY="173"/>
      <dgm:spPr/>
    </dgm:pt>
    <dgm:pt modelId="{3C86A8B2-D481-4605-B563-17178E631A60}" type="pres">
      <dgm:prSet presAssocID="{2108432C-32BE-4696-AA08-251BFF96B04E}" presName="textNode" presStyleLbl="bgShp" presStyleIdx="4" presStyleCnt="5"/>
      <dgm:spPr/>
    </dgm:pt>
    <dgm:pt modelId="{E982D1DD-C8AA-4957-85B6-FDE1580835EB}" type="pres">
      <dgm:prSet presAssocID="{2108432C-32BE-4696-AA08-251BFF96B04E}" presName="compChildNode" presStyleCnt="0"/>
      <dgm:spPr/>
    </dgm:pt>
    <dgm:pt modelId="{940F41D3-1A6C-4767-9916-90B433C83E67}" type="pres">
      <dgm:prSet presAssocID="{2108432C-32BE-4696-AA08-251BFF96B04E}" presName="theInnerList" presStyleCnt="0"/>
      <dgm:spPr/>
    </dgm:pt>
    <dgm:pt modelId="{9FB944BE-984B-43A6-B55E-56903969485F}" type="pres">
      <dgm:prSet presAssocID="{30E10EAE-686C-4527-8301-8E9982E87AA1}" presName="childNode" presStyleLbl="node1" presStyleIdx="16" presStyleCnt="20">
        <dgm:presLayoutVars>
          <dgm:bulletEnabled val="1"/>
        </dgm:presLayoutVars>
      </dgm:prSet>
      <dgm:spPr/>
    </dgm:pt>
    <dgm:pt modelId="{4894A2A0-3A55-46DC-8E3B-AB6FC801A7BE}" type="pres">
      <dgm:prSet presAssocID="{30E10EAE-686C-4527-8301-8E9982E87AA1}" presName="aSpace2" presStyleCnt="0"/>
      <dgm:spPr/>
    </dgm:pt>
    <dgm:pt modelId="{5D0A2A50-1FED-4915-A31D-855D6D0DAA62}" type="pres">
      <dgm:prSet presAssocID="{065FF4B8-D614-4868-A3BB-8F00D5E9AFCC}" presName="childNode" presStyleLbl="node1" presStyleIdx="17" presStyleCnt="20">
        <dgm:presLayoutVars>
          <dgm:bulletEnabled val="1"/>
        </dgm:presLayoutVars>
      </dgm:prSet>
      <dgm:spPr/>
    </dgm:pt>
    <dgm:pt modelId="{138F8863-F61D-4E8E-869E-95831851AC45}" type="pres">
      <dgm:prSet presAssocID="{065FF4B8-D614-4868-A3BB-8F00D5E9AFCC}" presName="aSpace2" presStyleCnt="0"/>
      <dgm:spPr/>
    </dgm:pt>
    <dgm:pt modelId="{5227AC12-0B39-4A52-9FE8-3FF2BB595377}" type="pres">
      <dgm:prSet presAssocID="{702E0C65-DD3D-4A77-A28E-8EAAEAA86459}" presName="childNode" presStyleLbl="node1" presStyleIdx="18" presStyleCnt="20">
        <dgm:presLayoutVars>
          <dgm:bulletEnabled val="1"/>
        </dgm:presLayoutVars>
      </dgm:prSet>
      <dgm:spPr/>
    </dgm:pt>
    <dgm:pt modelId="{7D3787FD-8492-4046-93AA-965E3DC568CA}" type="pres">
      <dgm:prSet presAssocID="{702E0C65-DD3D-4A77-A28E-8EAAEAA86459}" presName="aSpace2" presStyleCnt="0"/>
      <dgm:spPr/>
    </dgm:pt>
    <dgm:pt modelId="{D05C8E69-E4C4-4A5B-BF5B-469006AF17D9}" type="pres">
      <dgm:prSet presAssocID="{3EB25A30-B2C8-4973-A2CF-003EC5A94F5D}" presName="childNode" presStyleLbl="node1" presStyleIdx="19" presStyleCnt="20">
        <dgm:presLayoutVars>
          <dgm:bulletEnabled val="1"/>
        </dgm:presLayoutVars>
      </dgm:prSet>
      <dgm:spPr/>
    </dgm:pt>
  </dgm:ptLst>
  <dgm:cxnLst>
    <dgm:cxn modelId="{E94D7B01-5C3F-41E8-8087-2F8665CD3FE2}" srcId="{97368D59-49C7-4E22-8815-8C1951D61BE3}" destId="{628F7E6B-A872-4409-8220-2D272EDE25F0}" srcOrd="3" destOrd="0" parTransId="{D661F64F-4A20-4D8B-B39D-42F6B00445A2}" sibTransId="{2DEE505A-5D89-46B2-8E8D-6B337E558F50}"/>
    <dgm:cxn modelId="{39710702-855B-495E-9515-47285B746F1E}" type="presOf" srcId="{63958148-9716-479A-B3AE-38864C4D4FB8}" destId="{D8ED13B9-D295-4A85-896F-B2A51DAAAB71}" srcOrd="0" destOrd="0" presId="urn:microsoft.com/office/officeart/2005/8/layout/lProcess2"/>
    <dgm:cxn modelId="{CDFA2C04-B3E5-482D-B891-A152D5F20E80}" srcId="{98A36F5F-815A-4E21-B1BA-650602D66797}" destId="{4DBC879C-6977-4F93-BC5E-836ECBA53985}" srcOrd="1" destOrd="0" parTransId="{80B1B832-FDA9-4D91-BB84-45463F831BE5}" sibTransId="{23B59BCE-C1DE-42B4-8760-637EED9C524B}"/>
    <dgm:cxn modelId="{1B73C204-AEC4-41C5-95FB-7C69A8A04FAF}" srcId="{D7996D3F-FC04-44BE-ADAE-2C317F762311}" destId="{9325EAC1-55C7-41C9-812C-87E7872AEFA1}" srcOrd="1" destOrd="0" parTransId="{EBB884E1-443E-40B4-A9BE-BF7190D17905}" sibTransId="{7AD50CA5-3004-41C3-839A-4AA8EBF4C785}"/>
    <dgm:cxn modelId="{62EB4505-4AA2-4522-945C-1285C536FE87}" type="presOf" srcId="{02D9C93A-F2CB-40DF-8313-C2B763DFFD66}" destId="{BBCBB7CC-CA22-4CE1-97D6-4C6738D29BFA}" srcOrd="0" destOrd="0" presId="urn:microsoft.com/office/officeart/2005/8/layout/lProcess2"/>
    <dgm:cxn modelId="{0EEBAD0A-3126-4433-ACE1-E760BDD2A4D5}" srcId="{9325EAC1-55C7-41C9-812C-87E7872AEFA1}" destId="{E5D088AF-2638-4178-8702-10687DC3FBD5}" srcOrd="1" destOrd="0" parTransId="{CFB2DA14-18A7-4714-8CAC-F7998918AC74}" sibTransId="{9F0EF3DB-4690-471A-82DE-59704DF5C249}"/>
    <dgm:cxn modelId="{70A57C0D-A05E-48C7-B94E-D2B4999733E9}" type="presOf" srcId="{97368D59-49C7-4E22-8815-8C1951D61BE3}" destId="{FFB57558-5B17-418D-88A8-CC077A00E310}" srcOrd="0" destOrd="0" presId="urn:microsoft.com/office/officeart/2005/8/layout/lProcess2"/>
    <dgm:cxn modelId="{2AF2280F-9FF7-43CD-99F3-DBC87EA4EF67}" srcId="{63958148-9716-479A-B3AE-38864C4D4FB8}" destId="{D39731C9-AFDC-4987-90A3-FFD6E345A585}" srcOrd="1" destOrd="0" parTransId="{F7BB6534-114B-41C1-AEA1-667DDD3B954A}" sibTransId="{7CC63888-13FE-452C-B190-D46EEA5FA28A}"/>
    <dgm:cxn modelId="{9CA8DC13-9E35-4910-B1A1-53E823442158}" type="presOf" srcId="{EBD3B84B-E594-4D56-B20B-86A696DC057B}" destId="{348BC318-FD80-431E-877C-3BB8238569CE}" srcOrd="0" destOrd="0" presId="urn:microsoft.com/office/officeart/2005/8/layout/lProcess2"/>
    <dgm:cxn modelId="{8FB20717-6905-4A25-994E-7E6484F4C4CA}" srcId="{9325EAC1-55C7-41C9-812C-87E7872AEFA1}" destId="{E59EC460-A491-4040-A9B6-7829C5CA5E94}" srcOrd="2" destOrd="0" parTransId="{0A312625-7619-4DF9-A8A4-9864CEB406F6}" sibTransId="{C792BC6E-ADEA-4930-AC1F-46AFBF0DD0E4}"/>
    <dgm:cxn modelId="{70CF8719-D7A3-4BB1-9C02-AA981C1205EF}" srcId="{2108432C-32BE-4696-AA08-251BFF96B04E}" destId="{3EB25A30-B2C8-4973-A2CF-003EC5A94F5D}" srcOrd="3" destOrd="0" parTransId="{A0131B00-ACC6-4493-AA8A-342DB9C2E796}" sibTransId="{F49E768A-5FD0-4DC3-95CA-E807D4CFF7E4}"/>
    <dgm:cxn modelId="{72F5B11A-6A83-44BB-8B79-BC35F09CABBE}" srcId="{98A36F5F-815A-4E21-B1BA-650602D66797}" destId="{361C828D-C0F1-4D7B-B527-67369CAD0EA0}" srcOrd="2" destOrd="0" parTransId="{56128ADB-8BCC-45CB-9365-DBB3EC66FA64}" sibTransId="{0CD563AC-1F65-4726-8CC1-BCC3BE64490F}"/>
    <dgm:cxn modelId="{1884701F-BBD9-4898-8BE6-00D50E5B9B04}" srcId="{98A36F5F-815A-4E21-B1BA-650602D66797}" destId="{D57C8409-8749-4317-BF6A-29C0EC5A3C77}" srcOrd="0" destOrd="0" parTransId="{28A62D63-A7C6-438F-B069-7433DA2E65F8}" sibTransId="{301DC028-1F17-44A3-84E6-5FDB5E6E7D33}"/>
    <dgm:cxn modelId="{C33DCA1F-1BD2-4EA4-A03F-E4BBED6F7266}" srcId="{97368D59-49C7-4E22-8815-8C1951D61BE3}" destId="{3DE33B17-E730-4C6E-9495-EE8BE9308D09}" srcOrd="2" destOrd="0" parTransId="{69A9D179-02CB-45D1-B52C-0CD32C55E518}" sibTransId="{1F0F6473-C5E2-4518-9C7D-68C9D43A1350}"/>
    <dgm:cxn modelId="{C17E2621-0CC4-4D79-AEFB-8EF9D65A1A45}" type="presOf" srcId="{361C828D-C0F1-4D7B-B527-67369CAD0EA0}" destId="{0EFD4C60-84CC-44D4-A6F3-8F5F8E63C2BD}" srcOrd="0" destOrd="0" presId="urn:microsoft.com/office/officeart/2005/8/layout/lProcess2"/>
    <dgm:cxn modelId="{E45F8F2A-4FA8-446E-B90A-830BA7215395}" srcId="{9325EAC1-55C7-41C9-812C-87E7872AEFA1}" destId="{B18598C0-B9BE-44FE-8A87-A2E01ADF4EE8}" srcOrd="3" destOrd="0" parTransId="{EC918C50-C199-4D88-905D-786FB7D7CAB6}" sibTransId="{3F60A466-A4E2-4A8F-B049-F43E35CDF8EE}"/>
    <dgm:cxn modelId="{832FB42F-335A-41B3-B86F-B7D1D8EC95B5}" srcId="{63958148-9716-479A-B3AE-38864C4D4FB8}" destId="{4FEDACB6-627E-4812-8AB7-F07A610553E6}" srcOrd="0" destOrd="0" parTransId="{06C11AF0-3A5C-4372-B3F1-11DBF7F1BD9E}" sibTransId="{13003A4C-7FC7-4488-A4C8-F710A268988E}"/>
    <dgm:cxn modelId="{23EB0130-C908-4F9A-9879-6CE6E1095605}" type="presOf" srcId="{D39731C9-AFDC-4987-90A3-FFD6E345A585}" destId="{6518C69F-0B6F-4FFC-879A-4C1B6034B85D}" srcOrd="0" destOrd="0" presId="urn:microsoft.com/office/officeart/2005/8/layout/lProcess2"/>
    <dgm:cxn modelId="{B098CB3A-0A6B-4F6B-8E6B-0DF6B403BD64}" type="presOf" srcId="{BF8E103E-7986-4704-9D42-11B89F9D45CE}" destId="{69D9040E-E58F-4A5B-881E-9742DA30DED5}" srcOrd="0" destOrd="0" presId="urn:microsoft.com/office/officeart/2005/8/layout/lProcess2"/>
    <dgm:cxn modelId="{8189525E-10DD-4183-83A8-C2B7A4DC1C33}" type="presOf" srcId="{3EB25A30-B2C8-4973-A2CF-003EC5A94F5D}" destId="{D05C8E69-E4C4-4A5B-BF5B-469006AF17D9}" srcOrd="0" destOrd="0" presId="urn:microsoft.com/office/officeart/2005/8/layout/lProcess2"/>
    <dgm:cxn modelId="{1C5DA660-4089-4AEA-8A51-96EA1508D048}" type="presOf" srcId="{98A36F5F-815A-4E21-B1BA-650602D66797}" destId="{946F6C95-6CC4-4DBB-BAA5-6D3F4F7A9E6A}" srcOrd="0" destOrd="0" presId="urn:microsoft.com/office/officeart/2005/8/layout/lProcess2"/>
    <dgm:cxn modelId="{DBECBD61-E92A-46E1-B118-B20C54E77AE2}" type="presOf" srcId="{9325EAC1-55C7-41C9-812C-87E7872AEFA1}" destId="{703C84EF-0374-4328-A596-989C6BEE0BD8}" srcOrd="1" destOrd="0" presId="urn:microsoft.com/office/officeart/2005/8/layout/lProcess2"/>
    <dgm:cxn modelId="{190FD946-7A2C-4A88-80BB-833809308F92}" type="presOf" srcId="{A488A0B2-A0F3-4D25-ACB4-5CB0385CE5FD}" destId="{2CD2D6F2-ECAD-41C1-AE37-B1582CE0A1E1}" srcOrd="0" destOrd="0" presId="urn:microsoft.com/office/officeart/2005/8/layout/lProcess2"/>
    <dgm:cxn modelId="{B38C5369-508C-4AC7-994B-A00A8E1CBE61}" srcId="{D7996D3F-FC04-44BE-ADAE-2C317F762311}" destId="{97368D59-49C7-4E22-8815-8C1951D61BE3}" srcOrd="0" destOrd="0" parTransId="{BE936B67-23F4-4ACC-A9C2-37401398E6C0}" sibTransId="{810138AB-8B45-4F83-85CF-D301AC1F4E30}"/>
    <dgm:cxn modelId="{BBD6476A-9FEC-47B2-8B7E-5C00C52C2CD7}" type="presOf" srcId="{E5D088AF-2638-4178-8702-10687DC3FBD5}" destId="{1230A2E7-2787-4892-8F83-91A58DED211C}" srcOrd="0" destOrd="0" presId="urn:microsoft.com/office/officeart/2005/8/layout/lProcess2"/>
    <dgm:cxn modelId="{FA45986E-9C92-4069-9969-0E2D2870984A}" srcId="{98A36F5F-815A-4E21-B1BA-650602D66797}" destId="{2BA70C87-F5BA-4A82-B3E3-011BF59C82F5}" srcOrd="3" destOrd="0" parTransId="{25A1D07F-1547-4F55-A317-419CC9029317}" sibTransId="{C3FBAA94-8C05-4C60-94BB-0555FE85F9D5}"/>
    <dgm:cxn modelId="{59045573-E1B6-4F5B-8CF6-866CEFC228B5}" srcId="{97368D59-49C7-4E22-8815-8C1951D61BE3}" destId="{EBD3B84B-E594-4D56-B20B-86A696DC057B}" srcOrd="1" destOrd="0" parTransId="{45EDDD0C-EC6C-485B-8CA7-7B17842AF2A6}" sibTransId="{EA3F34A9-A88B-4AF4-A7BA-596CCD3DB35C}"/>
    <dgm:cxn modelId="{1CB2C355-4BC1-4D98-AFF3-8552F46BBEB9}" srcId="{D7996D3F-FC04-44BE-ADAE-2C317F762311}" destId="{63958148-9716-479A-B3AE-38864C4D4FB8}" srcOrd="2" destOrd="0" parTransId="{D0F5ABB2-8990-42F4-A07E-AA3265ADCCF8}" sibTransId="{298AF1CE-1999-4E35-99B9-8ECC88A5009A}"/>
    <dgm:cxn modelId="{5F9A637A-72C9-47BC-AF93-DF6AC59745FF}" type="presOf" srcId="{2108432C-32BE-4696-AA08-251BFF96B04E}" destId="{3C86A8B2-D481-4605-B563-17178E631A60}" srcOrd="1" destOrd="0" presId="urn:microsoft.com/office/officeart/2005/8/layout/lProcess2"/>
    <dgm:cxn modelId="{614ABA81-C4F7-4EE1-9A47-D3CD8F63A19C}" type="presOf" srcId="{628F7E6B-A872-4409-8220-2D272EDE25F0}" destId="{7BBB9855-5415-4F65-B3E8-84B9DBDB808C}" srcOrd="0" destOrd="0" presId="urn:microsoft.com/office/officeart/2005/8/layout/lProcess2"/>
    <dgm:cxn modelId="{EE4CF982-791D-41BA-886C-C44800C07A0F}" type="presOf" srcId="{E59EC460-A491-4040-A9B6-7829C5CA5E94}" destId="{839ACF30-6E43-4102-A983-843BF5B76699}" srcOrd="0" destOrd="0" presId="urn:microsoft.com/office/officeart/2005/8/layout/lProcess2"/>
    <dgm:cxn modelId="{2F200B91-FBF8-4258-BC25-990D55B5224A}" srcId="{63958148-9716-479A-B3AE-38864C4D4FB8}" destId="{02D9C93A-F2CB-40DF-8313-C2B763DFFD66}" srcOrd="2" destOrd="0" parTransId="{7EB0486D-A56D-4EFC-BC19-8C8CF63ADC87}" sibTransId="{6B25B15E-5309-4D76-844C-FCF7FCEE2BEC}"/>
    <dgm:cxn modelId="{D960E192-C2E7-412D-835C-F86F36EACD04}" type="presOf" srcId="{2BA70C87-F5BA-4A82-B3E3-011BF59C82F5}" destId="{2B712B55-185D-4456-9BF0-4FC3D260EA74}" srcOrd="0" destOrd="0" presId="urn:microsoft.com/office/officeart/2005/8/layout/lProcess2"/>
    <dgm:cxn modelId="{F4AEE694-7473-4C54-9C55-0AE44EE4830E}" type="presOf" srcId="{98A36F5F-815A-4E21-B1BA-650602D66797}" destId="{20FE7CBD-3924-4CD6-97BC-C1797B65890C}" srcOrd="1" destOrd="0" presId="urn:microsoft.com/office/officeart/2005/8/layout/lProcess2"/>
    <dgm:cxn modelId="{E7023C96-AE70-425B-AE9A-894A3A9EA4D4}" srcId="{D7996D3F-FC04-44BE-ADAE-2C317F762311}" destId="{2108432C-32BE-4696-AA08-251BFF96B04E}" srcOrd="4" destOrd="0" parTransId="{717A34D0-96D1-4F95-BB5A-3003FB5768E6}" sibTransId="{E549376F-BCB0-4333-A8B7-96960C63ABD3}"/>
    <dgm:cxn modelId="{9DA70D98-43BE-40C6-ACC6-584E221C2EA1}" type="presOf" srcId="{3DE33B17-E730-4C6E-9495-EE8BE9308D09}" destId="{434E9325-8531-4BFB-9499-86EC954CFE37}" srcOrd="0" destOrd="0" presId="urn:microsoft.com/office/officeart/2005/8/layout/lProcess2"/>
    <dgm:cxn modelId="{BE3AD49D-D8DA-4B2E-8498-454EAE7C1EB7}" type="presOf" srcId="{702E0C65-DD3D-4A77-A28E-8EAAEAA86459}" destId="{5227AC12-0B39-4A52-9FE8-3FF2BB595377}" srcOrd="0" destOrd="0" presId="urn:microsoft.com/office/officeart/2005/8/layout/lProcess2"/>
    <dgm:cxn modelId="{57FB389F-3D38-4ADC-B37E-492B48FBA00B}" type="presOf" srcId="{4FEDACB6-627E-4812-8AB7-F07A610553E6}" destId="{C55BAACA-5FFD-4D1E-A773-089C05DD735A}" srcOrd="0" destOrd="0" presId="urn:microsoft.com/office/officeart/2005/8/layout/lProcess2"/>
    <dgm:cxn modelId="{DA7AE9A0-0A80-4DCA-B070-F6A969324F88}" srcId="{97368D59-49C7-4E22-8815-8C1951D61BE3}" destId="{BF8E103E-7986-4704-9D42-11B89F9D45CE}" srcOrd="0" destOrd="0" parTransId="{5031BEA2-8000-4C6B-9625-8A349FFB0C3D}" sibTransId="{2D52F3C5-D7C0-4C4C-B610-1A08DEBC4CF1}"/>
    <dgm:cxn modelId="{ADB56FA4-33B5-451D-A5C7-B11C348DC23C}" type="presOf" srcId="{63958148-9716-479A-B3AE-38864C4D4FB8}" destId="{623920ED-CF27-4FFD-954A-6F47B39A55C8}" srcOrd="1" destOrd="0" presId="urn:microsoft.com/office/officeart/2005/8/layout/lProcess2"/>
    <dgm:cxn modelId="{152F04B1-2101-41AA-A954-2C7F3D8C78B3}" type="presOf" srcId="{2108432C-32BE-4696-AA08-251BFF96B04E}" destId="{C01CCDB9-D5DA-4295-B1E5-238C8CEAB0CA}" srcOrd="0" destOrd="0" presId="urn:microsoft.com/office/officeart/2005/8/layout/lProcess2"/>
    <dgm:cxn modelId="{7E6676BB-181B-4119-BCC7-AEE7CDC1474A}" srcId="{2108432C-32BE-4696-AA08-251BFF96B04E}" destId="{702E0C65-DD3D-4A77-A28E-8EAAEAA86459}" srcOrd="2" destOrd="0" parTransId="{24B268A4-CB77-4E3A-936F-D57919942E52}" sibTransId="{15ED1E1B-2038-4E52-8698-237F4256BE6B}"/>
    <dgm:cxn modelId="{EA8E09BE-D8E7-42B5-A379-03B8706FCE38}" srcId="{9325EAC1-55C7-41C9-812C-87E7872AEFA1}" destId="{D36E3B64-1B6F-4F6E-9257-0FF89C432B05}" srcOrd="0" destOrd="0" parTransId="{C444AFBF-CCCE-43F5-8514-03AFA7937A9E}" sibTransId="{0307982B-54D2-40C2-9F25-F3113F276F13}"/>
    <dgm:cxn modelId="{3C6332BE-FA87-4EA3-B5C3-343B23CFD600}" type="presOf" srcId="{065FF4B8-D614-4868-A3BB-8F00D5E9AFCC}" destId="{5D0A2A50-1FED-4915-A31D-855D6D0DAA62}" srcOrd="0" destOrd="0" presId="urn:microsoft.com/office/officeart/2005/8/layout/lProcess2"/>
    <dgm:cxn modelId="{61ABD1BE-79D8-449C-A062-E574848A0387}" type="presOf" srcId="{9325EAC1-55C7-41C9-812C-87E7872AEFA1}" destId="{8C59D83E-6E2B-4365-94E4-AB3F81A61B5B}" srcOrd="0" destOrd="0" presId="urn:microsoft.com/office/officeart/2005/8/layout/lProcess2"/>
    <dgm:cxn modelId="{99C47BC0-3394-48EB-B352-6EDC05BA06BD}" type="presOf" srcId="{D36E3B64-1B6F-4F6E-9257-0FF89C432B05}" destId="{4B35BEEF-CA90-40D4-AEB3-53AB3C483AAF}" srcOrd="0" destOrd="0" presId="urn:microsoft.com/office/officeart/2005/8/layout/lProcess2"/>
    <dgm:cxn modelId="{D211F4D7-D10B-4C83-9713-9A3D24640DB5}" type="presOf" srcId="{30E10EAE-686C-4527-8301-8E9982E87AA1}" destId="{9FB944BE-984B-43A6-B55E-56903969485F}" srcOrd="0" destOrd="0" presId="urn:microsoft.com/office/officeart/2005/8/layout/lProcess2"/>
    <dgm:cxn modelId="{57D461DA-A31A-430B-8FB2-1B9B674922B6}" type="presOf" srcId="{B18598C0-B9BE-44FE-8A87-A2E01ADF4EE8}" destId="{C37CFE89-7966-4028-AE61-87AD762C6E50}" srcOrd="0" destOrd="0" presId="urn:microsoft.com/office/officeart/2005/8/layout/lProcess2"/>
    <dgm:cxn modelId="{E82D50DE-BABC-4353-8FF5-6C4962CBAA65}" srcId="{2108432C-32BE-4696-AA08-251BFF96B04E}" destId="{065FF4B8-D614-4868-A3BB-8F00D5E9AFCC}" srcOrd="1" destOrd="0" parTransId="{0B6006BF-551F-4D60-B571-17FDC7ED23C7}" sibTransId="{48842D3B-8535-4AC1-81C0-ACC71ED09AC5}"/>
    <dgm:cxn modelId="{30277EE1-86C6-4355-B92A-1147877D4BF0}" type="presOf" srcId="{D57C8409-8749-4317-BF6A-29C0EC5A3C77}" destId="{2856BA0C-F9BE-49C7-9001-2CD04762ABDB}" srcOrd="0" destOrd="0" presId="urn:microsoft.com/office/officeart/2005/8/layout/lProcess2"/>
    <dgm:cxn modelId="{5B94A9E5-3AFF-4D7A-A3EF-7351E69F8F43}" srcId="{D7996D3F-FC04-44BE-ADAE-2C317F762311}" destId="{98A36F5F-815A-4E21-B1BA-650602D66797}" srcOrd="3" destOrd="0" parTransId="{5B02E2C6-D451-474F-935D-48589FCE4747}" sibTransId="{8183714D-DCD6-42C1-BFAE-E96253E34CF8}"/>
    <dgm:cxn modelId="{835A52EB-42CC-406B-9EAD-A6B833B2B6AC}" srcId="{63958148-9716-479A-B3AE-38864C4D4FB8}" destId="{A488A0B2-A0F3-4D25-ACB4-5CB0385CE5FD}" srcOrd="3" destOrd="0" parTransId="{782239EC-14D2-4366-9699-542E8BD3BDCF}" sibTransId="{1A24195D-B3FC-42A4-AA15-985B228F50A8}"/>
    <dgm:cxn modelId="{163FE5EB-E706-4DDD-B070-4AADA4E48007}" srcId="{2108432C-32BE-4696-AA08-251BFF96B04E}" destId="{30E10EAE-686C-4527-8301-8E9982E87AA1}" srcOrd="0" destOrd="0" parTransId="{8E84EDA4-0FB6-4F59-BB54-FA55E0125E14}" sibTransId="{E65E695A-3389-40E0-8411-1D2FC3CA0759}"/>
    <dgm:cxn modelId="{83A9DAEC-4714-4DDE-8315-8AEB6A5FB89F}" type="presOf" srcId="{4DBC879C-6977-4F93-BC5E-836ECBA53985}" destId="{62E916F1-69DB-4B0F-87B7-19971EB914F2}" srcOrd="0" destOrd="0" presId="urn:microsoft.com/office/officeart/2005/8/layout/lProcess2"/>
    <dgm:cxn modelId="{BCFCB9F0-8DA4-4D50-B74C-2D81D556D461}" type="presOf" srcId="{D7996D3F-FC04-44BE-ADAE-2C317F762311}" destId="{E9194267-3CEF-4FC7-8586-8D274A3555DF}" srcOrd="0" destOrd="0" presId="urn:microsoft.com/office/officeart/2005/8/layout/lProcess2"/>
    <dgm:cxn modelId="{09F0ACF5-685E-4F84-B414-E0F84ED2A389}" type="presOf" srcId="{97368D59-49C7-4E22-8815-8C1951D61BE3}" destId="{30ECC9E6-362A-43E2-ABB1-E9F5EB68D0DB}" srcOrd="1" destOrd="0" presId="urn:microsoft.com/office/officeart/2005/8/layout/lProcess2"/>
    <dgm:cxn modelId="{A6F66FAE-6057-4A87-9572-4FBAA7939C15}" type="presParOf" srcId="{E9194267-3CEF-4FC7-8586-8D274A3555DF}" destId="{94CBC0F0-87E4-47DD-9979-BBE423F6B63A}" srcOrd="0" destOrd="0" presId="urn:microsoft.com/office/officeart/2005/8/layout/lProcess2"/>
    <dgm:cxn modelId="{52A5CD08-DACD-4DF9-9AE0-E546821E4601}" type="presParOf" srcId="{94CBC0F0-87E4-47DD-9979-BBE423F6B63A}" destId="{FFB57558-5B17-418D-88A8-CC077A00E310}" srcOrd="0" destOrd="0" presId="urn:microsoft.com/office/officeart/2005/8/layout/lProcess2"/>
    <dgm:cxn modelId="{E11B12BB-7814-4694-A99D-D0C200EE5BFF}" type="presParOf" srcId="{94CBC0F0-87E4-47DD-9979-BBE423F6B63A}" destId="{30ECC9E6-362A-43E2-ABB1-E9F5EB68D0DB}" srcOrd="1" destOrd="0" presId="urn:microsoft.com/office/officeart/2005/8/layout/lProcess2"/>
    <dgm:cxn modelId="{80CC6F9F-F751-4708-B137-5E909334A1E5}" type="presParOf" srcId="{94CBC0F0-87E4-47DD-9979-BBE423F6B63A}" destId="{4B8F11FA-BF03-4CE7-BAC9-A7F019DE5D98}" srcOrd="2" destOrd="0" presId="urn:microsoft.com/office/officeart/2005/8/layout/lProcess2"/>
    <dgm:cxn modelId="{B18ACBF5-9EA1-4731-B5DB-E31209879FFE}" type="presParOf" srcId="{4B8F11FA-BF03-4CE7-BAC9-A7F019DE5D98}" destId="{2624081F-BD10-4D7B-BBA8-9870C4D20174}" srcOrd="0" destOrd="0" presId="urn:microsoft.com/office/officeart/2005/8/layout/lProcess2"/>
    <dgm:cxn modelId="{2E495267-985A-4A34-BABF-78D0A41E8D0D}" type="presParOf" srcId="{2624081F-BD10-4D7B-BBA8-9870C4D20174}" destId="{69D9040E-E58F-4A5B-881E-9742DA30DED5}" srcOrd="0" destOrd="0" presId="urn:microsoft.com/office/officeart/2005/8/layout/lProcess2"/>
    <dgm:cxn modelId="{F6BC0219-8434-47E0-A639-0B5DFCC75628}" type="presParOf" srcId="{2624081F-BD10-4D7B-BBA8-9870C4D20174}" destId="{D7BB9FD9-4C78-4FCB-AAE6-53EB3DC918EF}" srcOrd="1" destOrd="0" presId="urn:microsoft.com/office/officeart/2005/8/layout/lProcess2"/>
    <dgm:cxn modelId="{E060DBF2-3A7F-4FF3-8614-ACC7753595A4}" type="presParOf" srcId="{2624081F-BD10-4D7B-BBA8-9870C4D20174}" destId="{348BC318-FD80-431E-877C-3BB8238569CE}" srcOrd="2" destOrd="0" presId="urn:microsoft.com/office/officeart/2005/8/layout/lProcess2"/>
    <dgm:cxn modelId="{FF5CCF70-CE6A-470F-85D1-1F16C481A10A}" type="presParOf" srcId="{2624081F-BD10-4D7B-BBA8-9870C4D20174}" destId="{B0B5EF60-4152-4668-8202-A312FEC00347}" srcOrd="3" destOrd="0" presId="urn:microsoft.com/office/officeart/2005/8/layout/lProcess2"/>
    <dgm:cxn modelId="{6309B669-3452-4F6C-9F08-957DC59FA212}" type="presParOf" srcId="{2624081F-BD10-4D7B-BBA8-9870C4D20174}" destId="{434E9325-8531-4BFB-9499-86EC954CFE37}" srcOrd="4" destOrd="0" presId="urn:microsoft.com/office/officeart/2005/8/layout/lProcess2"/>
    <dgm:cxn modelId="{885B699D-373F-4A57-9111-76E56F96D249}" type="presParOf" srcId="{2624081F-BD10-4D7B-BBA8-9870C4D20174}" destId="{E3B45945-B362-4E72-AA2D-785E49ACEF17}" srcOrd="5" destOrd="0" presId="urn:microsoft.com/office/officeart/2005/8/layout/lProcess2"/>
    <dgm:cxn modelId="{2320A395-B492-475A-8AFD-AB06E81B3BBA}" type="presParOf" srcId="{2624081F-BD10-4D7B-BBA8-9870C4D20174}" destId="{7BBB9855-5415-4F65-B3E8-84B9DBDB808C}" srcOrd="6" destOrd="0" presId="urn:microsoft.com/office/officeart/2005/8/layout/lProcess2"/>
    <dgm:cxn modelId="{E3A1F90A-BADE-4922-A715-40C37DBD5A69}" type="presParOf" srcId="{E9194267-3CEF-4FC7-8586-8D274A3555DF}" destId="{B8EADD25-32BD-4809-B1B8-BC2759B459B3}" srcOrd="1" destOrd="0" presId="urn:microsoft.com/office/officeart/2005/8/layout/lProcess2"/>
    <dgm:cxn modelId="{87C4D263-7587-4040-8934-5C29BBF03564}" type="presParOf" srcId="{E9194267-3CEF-4FC7-8586-8D274A3555DF}" destId="{870F1960-FE67-4F40-A104-CC2B1AAEFDEE}" srcOrd="2" destOrd="0" presId="urn:microsoft.com/office/officeart/2005/8/layout/lProcess2"/>
    <dgm:cxn modelId="{7E1269F5-0178-4A85-8FB4-2888E7768B75}" type="presParOf" srcId="{870F1960-FE67-4F40-A104-CC2B1AAEFDEE}" destId="{8C59D83E-6E2B-4365-94E4-AB3F81A61B5B}" srcOrd="0" destOrd="0" presId="urn:microsoft.com/office/officeart/2005/8/layout/lProcess2"/>
    <dgm:cxn modelId="{922F877B-0204-4514-99AF-9B698648F5CA}" type="presParOf" srcId="{870F1960-FE67-4F40-A104-CC2B1AAEFDEE}" destId="{703C84EF-0374-4328-A596-989C6BEE0BD8}" srcOrd="1" destOrd="0" presId="urn:microsoft.com/office/officeart/2005/8/layout/lProcess2"/>
    <dgm:cxn modelId="{E31C9D01-65BF-4003-B87D-7D043C3E575F}" type="presParOf" srcId="{870F1960-FE67-4F40-A104-CC2B1AAEFDEE}" destId="{06FF9F5B-206E-4CDF-AE57-86AD217ED4B9}" srcOrd="2" destOrd="0" presId="urn:microsoft.com/office/officeart/2005/8/layout/lProcess2"/>
    <dgm:cxn modelId="{541D89DB-3869-4421-B8C3-D8F3089766DF}" type="presParOf" srcId="{06FF9F5B-206E-4CDF-AE57-86AD217ED4B9}" destId="{9FFB0042-FBCD-4347-AC66-3705749C456E}" srcOrd="0" destOrd="0" presId="urn:microsoft.com/office/officeart/2005/8/layout/lProcess2"/>
    <dgm:cxn modelId="{678071FA-0128-4716-8827-DDA1AFDEDBF5}" type="presParOf" srcId="{9FFB0042-FBCD-4347-AC66-3705749C456E}" destId="{4B35BEEF-CA90-40D4-AEB3-53AB3C483AAF}" srcOrd="0" destOrd="0" presId="urn:microsoft.com/office/officeart/2005/8/layout/lProcess2"/>
    <dgm:cxn modelId="{1222F751-F15C-4496-B8BE-715F6033C929}" type="presParOf" srcId="{9FFB0042-FBCD-4347-AC66-3705749C456E}" destId="{6F728AAA-F54F-45C3-BAF5-E801D0A97835}" srcOrd="1" destOrd="0" presId="urn:microsoft.com/office/officeart/2005/8/layout/lProcess2"/>
    <dgm:cxn modelId="{2F1E98FE-E3C9-42CD-B043-39E20F113D2C}" type="presParOf" srcId="{9FFB0042-FBCD-4347-AC66-3705749C456E}" destId="{1230A2E7-2787-4892-8F83-91A58DED211C}" srcOrd="2" destOrd="0" presId="urn:microsoft.com/office/officeart/2005/8/layout/lProcess2"/>
    <dgm:cxn modelId="{5AD5D557-934A-4801-AAB4-E312C695A189}" type="presParOf" srcId="{9FFB0042-FBCD-4347-AC66-3705749C456E}" destId="{613EBFAE-7911-4C52-BC3B-372D41A2A5B7}" srcOrd="3" destOrd="0" presId="urn:microsoft.com/office/officeart/2005/8/layout/lProcess2"/>
    <dgm:cxn modelId="{55C0E2EA-A424-4C78-A3B8-89C52FB978B4}" type="presParOf" srcId="{9FFB0042-FBCD-4347-AC66-3705749C456E}" destId="{839ACF30-6E43-4102-A983-843BF5B76699}" srcOrd="4" destOrd="0" presId="urn:microsoft.com/office/officeart/2005/8/layout/lProcess2"/>
    <dgm:cxn modelId="{15601C9F-36C7-4B8E-B0A3-95BD6D5AA247}" type="presParOf" srcId="{9FFB0042-FBCD-4347-AC66-3705749C456E}" destId="{6D584564-132E-4713-B7BC-2956AE6BE3F1}" srcOrd="5" destOrd="0" presId="urn:microsoft.com/office/officeart/2005/8/layout/lProcess2"/>
    <dgm:cxn modelId="{04A7965A-BCA1-4535-A6CF-53F265ACE039}" type="presParOf" srcId="{9FFB0042-FBCD-4347-AC66-3705749C456E}" destId="{C37CFE89-7966-4028-AE61-87AD762C6E50}" srcOrd="6" destOrd="0" presId="urn:microsoft.com/office/officeart/2005/8/layout/lProcess2"/>
    <dgm:cxn modelId="{35E5B67D-9518-4AE5-B5B1-404393099E68}" type="presParOf" srcId="{E9194267-3CEF-4FC7-8586-8D274A3555DF}" destId="{2A3C009D-4B1D-48AD-94D7-CC904E3AFD2A}" srcOrd="3" destOrd="0" presId="urn:microsoft.com/office/officeart/2005/8/layout/lProcess2"/>
    <dgm:cxn modelId="{0F889A94-2D1D-40D2-B76D-FD0C409C77EA}" type="presParOf" srcId="{E9194267-3CEF-4FC7-8586-8D274A3555DF}" destId="{F9520E36-47DF-4E3D-AF1E-94E7D5134D13}" srcOrd="4" destOrd="0" presId="urn:microsoft.com/office/officeart/2005/8/layout/lProcess2"/>
    <dgm:cxn modelId="{8CB5B8B4-B796-4826-8473-FCF0CCFDC026}" type="presParOf" srcId="{F9520E36-47DF-4E3D-AF1E-94E7D5134D13}" destId="{D8ED13B9-D295-4A85-896F-B2A51DAAAB71}" srcOrd="0" destOrd="0" presId="urn:microsoft.com/office/officeart/2005/8/layout/lProcess2"/>
    <dgm:cxn modelId="{8F2FE242-383B-4699-ACE9-6B5776F9DFB5}" type="presParOf" srcId="{F9520E36-47DF-4E3D-AF1E-94E7D5134D13}" destId="{623920ED-CF27-4FFD-954A-6F47B39A55C8}" srcOrd="1" destOrd="0" presId="urn:microsoft.com/office/officeart/2005/8/layout/lProcess2"/>
    <dgm:cxn modelId="{9C47EBFC-CAEA-42EC-B69B-DA9E72402BC5}" type="presParOf" srcId="{F9520E36-47DF-4E3D-AF1E-94E7D5134D13}" destId="{18BD331E-A3A5-4642-AFDD-D24CFA199734}" srcOrd="2" destOrd="0" presId="urn:microsoft.com/office/officeart/2005/8/layout/lProcess2"/>
    <dgm:cxn modelId="{6345FFF8-4308-4802-9351-3AB7D3DCFCCD}" type="presParOf" srcId="{18BD331E-A3A5-4642-AFDD-D24CFA199734}" destId="{8A184071-84CB-4CC7-8824-E1D0013A1BE2}" srcOrd="0" destOrd="0" presId="urn:microsoft.com/office/officeart/2005/8/layout/lProcess2"/>
    <dgm:cxn modelId="{ABABE8CC-EEF3-4318-90BF-B015FB112147}" type="presParOf" srcId="{8A184071-84CB-4CC7-8824-E1D0013A1BE2}" destId="{C55BAACA-5FFD-4D1E-A773-089C05DD735A}" srcOrd="0" destOrd="0" presId="urn:microsoft.com/office/officeart/2005/8/layout/lProcess2"/>
    <dgm:cxn modelId="{9B5C54C9-A982-4F87-9405-B98351847E8B}" type="presParOf" srcId="{8A184071-84CB-4CC7-8824-E1D0013A1BE2}" destId="{371FCC31-7584-460E-8A0A-BBA1A7735B1A}" srcOrd="1" destOrd="0" presId="urn:microsoft.com/office/officeart/2005/8/layout/lProcess2"/>
    <dgm:cxn modelId="{C978A8E4-1ED7-4139-98A3-336173A1C0C8}" type="presParOf" srcId="{8A184071-84CB-4CC7-8824-E1D0013A1BE2}" destId="{6518C69F-0B6F-4FFC-879A-4C1B6034B85D}" srcOrd="2" destOrd="0" presId="urn:microsoft.com/office/officeart/2005/8/layout/lProcess2"/>
    <dgm:cxn modelId="{536C65B3-2DE0-4065-B1FA-D3E3BBA861B3}" type="presParOf" srcId="{8A184071-84CB-4CC7-8824-E1D0013A1BE2}" destId="{A1846256-3884-4647-A1FF-4D461DDBAD6A}" srcOrd="3" destOrd="0" presId="urn:microsoft.com/office/officeart/2005/8/layout/lProcess2"/>
    <dgm:cxn modelId="{E6E1F3B4-69B2-48BE-BCE9-A8744744731A}" type="presParOf" srcId="{8A184071-84CB-4CC7-8824-E1D0013A1BE2}" destId="{BBCBB7CC-CA22-4CE1-97D6-4C6738D29BFA}" srcOrd="4" destOrd="0" presId="urn:microsoft.com/office/officeart/2005/8/layout/lProcess2"/>
    <dgm:cxn modelId="{6772FC55-FAB4-408D-8D79-F408925927B5}" type="presParOf" srcId="{8A184071-84CB-4CC7-8824-E1D0013A1BE2}" destId="{A89123ED-D3E6-4834-B354-B707DA448E57}" srcOrd="5" destOrd="0" presId="urn:microsoft.com/office/officeart/2005/8/layout/lProcess2"/>
    <dgm:cxn modelId="{2D6623B2-9F53-4378-A3D9-36193199BEAE}" type="presParOf" srcId="{8A184071-84CB-4CC7-8824-E1D0013A1BE2}" destId="{2CD2D6F2-ECAD-41C1-AE37-B1582CE0A1E1}" srcOrd="6" destOrd="0" presId="urn:microsoft.com/office/officeart/2005/8/layout/lProcess2"/>
    <dgm:cxn modelId="{B990A088-C435-4068-8E3F-02C3C14FB4CA}" type="presParOf" srcId="{E9194267-3CEF-4FC7-8586-8D274A3555DF}" destId="{9683A848-4B6B-4C15-A539-F3CFD8B797AC}" srcOrd="5" destOrd="0" presId="urn:microsoft.com/office/officeart/2005/8/layout/lProcess2"/>
    <dgm:cxn modelId="{445B8E11-603D-45FA-97AD-C7CF7B58755C}" type="presParOf" srcId="{E9194267-3CEF-4FC7-8586-8D274A3555DF}" destId="{DE4A7087-A96A-4CBE-99B6-5FD8E42D68DE}" srcOrd="6" destOrd="0" presId="urn:microsoft.com/office/officeart/2005/8/layout/lProcess2"/>
    <dgm:cxn modelId="{FECDF996-1AC3-4C4F-A7F7-4DF4F43A645A}" type="presParOf" srcId="{DE4A7087-A96A-4CBE-99B6-5FD8E42D68DE}" destId="{946F6C95-6CC4-4DBB-BAA5-6D3F4F7A9E6A}" srcOrd="0" destOrd="0" presId="urn:microsoft.com/office/officeart/2005/8/layout/lProcess2"/>
    <dgm:cxn modelId="{3A3507C4-4E23-4882-801D-AF02F0B0F7AE}" type="presParOf" srcId="{DE4A7087-A96A-4CBE-99B6-5FD8E42D68DE}" destId="{20FE7CBD-3924-4CD6-97BC-C1797B65890C}" srcOrd="1" destOrd="0" presId="urn:microsoft.com/office/officeart/2005/8/layout/lProcess2"/>
    <dgm:cxn modelId="{37469FD3-B902-4D0D-BB94-2DA5BF1B8045}" type="presParOf" srcId="{DE4A7087-A96A-4CBE-99B6-5FD8E42D68DE}" destId="{BF3B6C75-114D-4417-BCAC-7B36FEFE79B8}" srcOrd="2" destOrd="0" presId="urn:microsoft.com/office/officeart/2005/8/layout/lProcess2"/>
    <dgm:cxn modelId="{8A9CC7BF-C17F-407A-B54E-8DFA5B40594C}" type="presParOf" srcId="{BF3B6C75-114D-4417-BCAC-7B36FEFE79B8}" destId="{0ADDD1D9-F03F-41D8-96FF-DE4DAE88A628}" srcOrd="0" destOrd="0" presId="urn:microsoft.com/office/officeart/2005/8/layout/lProcess2"/>
    <dgm:cxn modelId="{492F1261-0938-4DB7-A899-C3667D779B5C}" type="presParOf" srcId="{0ADDD1D9-F03F-41D8-96FF-DE4DAE88A628}" destId="{2856BA0C-F9BE-49C7-9001-2CD04762ABDB}" srcOrd="0" destOrd="0" presId="urn:microsoft.com/office/officeart/2005/8/layout/lProcess2"/>
    <dgm:cxn modelId="{38BD1CB2-D476-4EA3-B7CD-1CBE0A92D8C7}" type="presParOf" srcId="{0ADDD1D9-F03F-41D8-96FF-DE4DAE88A628}" destId="{749007E3-32E7-46B3-BAE9-DA6ECD0E4C8E}" srcOrd="1" destOrd="0" presId="urn:microsoft.com/office/officeart/2005/8/layout/lProcess2"/>
    <dgm:cxn modelId="{264B4193-119C-4891-B92A-85D0C60C5802}" type="presParOf" srcId="{0ADDD1D9-F03F-41D8-96FF-DE4DAE88A628}" destId="{62E916F1-69DB-4B0F-87B7-19971EB914F2}" srcOrd="2" destOrd="0" presId="urn:microsoft.com/office/officeart/2005/8/layout/lProcess2"/>
    <dgm:cxn modelId="{42FA27D9-C8C1-434D-B112-8C1A44BFD2F9}" type="presParOf" srcId="{0ADDD1D9-F03F-41D8-96FF-DE4DAE88A628}" destId="{8E08EA2C-3210-467D-8A22-BD358701AB99}" srcOrd="3" destOrd="0" presId="urn:microsoft.com/office/officeart/2005/8/layout/lProcess2"/>
    <dgm:cxn modelId="{1F0BDCF2-DBEC-4C4F-839F-3B630636AB5E}" type="presParOf" srcId="{0ADDD1D9-F03F-41D8-96FF-DE4DAE88A628}" destId="{0EFD4C60-84CC-44D4-A6F3-8F5F8E63C2BD}" srcOrd="4" destOrd="0" presId="urn:microsoft.com/office/officeart/2005/8/layout/lProcess2"/>
    <dgm:cxn modelId="{B64DA523-12FB-4382-8FA2-6EB9E9487807}" type="presParOf" srcId="{0ADDD1D9-F03F-41D8-96FF-DE4DAE88A628}" destId="{2A2C260B-3E29-4F96-8427-684C549D72B9}" srcOrd="5" destOrd="0" presId="urn:microsoft.com/office/officeart/2005/8/layout/lProcess2"/>
    <dgm:cxn modelId="{B2554220-E264-4E84-97B5-F1B46D34EB99}" type="presParOf" srcId="{0ADDD1D9-F03F-41D8-96FF-DE4DAE88A628}" destId="{2B712B55-185D-4456-9BF0-4FC3D260EA74}" srcOrd="6" destOrd="0" presId="urn:microsoft.com/office/officeart/2005/8/layout/lProcess2"/>
    <dgm:cxn modelId="{A6279973-31FD-4416-B9FB-35DEEB28E5A0}" type="presParOf" srcId="{E9194267-3CEF-4FC7-8586-8D274A3555DF}" destId="{E5A5B96D-6EF5-4412-B314-EFD2E0B96C90}" srcOrd="7" destOrd="0" presId="urn:microsoft.com/office/officeart/2005/8/layout/lProcess2"/>
    <dgm:cxn modelId="{252AA515-A3DE-46C7-A0E2-164FFFA34E8D}" type="presParOf" srcId="{E9194267-3CEF-4FC7-8586-8D274A3555DF}" destId="{600F02B5-9083-4105-BF83-EB9AADD47D7B}" srcOrd="8" destOrd="0" presId="urn:microsoft.com/office/officeart/2005/8/layout/lProcess2"/>
    <dgm:cxn modelId="{56DFEF71-6E71-49EE-9423-B4003341065D}" type="presParOf" srcId="{600F02B5-9083-4105-BF83-EB9AADD47D7B}" destId="{C01CCDB9-D5DA-4295-B1E5-238C8CEAB0CA}" srcOrd="0" destOrd="0" presId="urn:microsoft.com/office/officeart/2005/8/layout/lProcess2"/>
    <dgm:cxn modelId="{DA46B02E-32C3-444D-897D-00571EF4B136}" type="presParOf" srcId="{600F02B5-9083-4105-BF83-EB9AADD47D7B}" destId="{3C86A8B2-D481-4605-B563-17178E631A60}" srcOrd="1" destOrd="0" presId="urn:microsoft.com/office/officeart/2005/8/layout/lProcess2"/>
    <dgm:cxn modelId="{D5CC47C6-3DA3-4E81-8D18-0D6148DAEA26}" type="presParOf" srcId="{600F02B5-9083-4105-BF83-EB9AADD47D7B}" destId="{E982D1DD-C8AA-4957-85B6-FDE1580835EB}" srcOrd="2" destOrd="0" presId="urn:microsoft.com/office/officeart/2005/8/layout/lProcess2"/>
    <dgm:cxn modelId="{8B9DFDB8-F2B0-44DE-AF95-8A383DF56DFD}" type="presParOf" srcId="{E982D1DD-C8AA-4957-85B6-FDE1580835EB}" destId="{940F41D3-1A6C-4767-9916-90B433C83E67}" srcOrd="0" destOrd="0" presId="urn:microsoft.com/office/officeart/2005/8/layout/lProcess2"/>
    <dgm:cxn modelId="{61C71BB0-5A97-4EC4-AF67-7D730CC6BDE4}" type="presParOf" srcId="{940F41D3-1A6C-4767-9916-90B433C83E67}" destId="{9FB944BE-984B-43A6-B55E-56903969485F}" srcOrd="0" destOrd="0" presId="urn:microsoft.com/office/officeart/2005/8/layout/lProcess2"/>
    <dgm:cxn modelId="{79CCFE54-5291-44EA-9BB9-0B27073795B8}" type="presParOf" srcId="{940F41D3-1A6C-4767-9916-90B433C83E67}" destId="{4894A2A0-3A55-46DC-8E3B-AB6FC801A7BE}" srcOrd="1" destOrd="0" presId="urn:microsoft.com/office/officeart/2005/8/layout/lProcess2"/>
    <dgm:cxn modelId="{FBAA79CB-5A13-421D-8CBF-897BB8C5D98C}" type="presParOf" srcId="{940F41D3-1A6C-4767-9916-90B433C83E67}" destId="{5D0A2A50-1FED-4915-A31D-855D6D0DAA62}" srcOrd="2" destOrd="0" presId="urn:microsoft.com/office/officeart/2005/8/layout/lProcess2"/>
    <dgm:cxn modelId="{46288786-DC97-497C-8B91-4C03C4450721}" type="presParOf" srcId="{940F41D3-1A6C-4767-9916-90B433C83E67}" destId="{138F8863-F61D-4E8E-869E-95831851AC45}" srcOrd="3" destOrd="0" presId="urn:microsoft.com/office/officeart/2005/8/layout/lProcess2"/>
    <dgm:cxn modelId="{73FB3F13-0477-493E-BC46-50E62FFDAD88}" type="presParOf" srcId="{940F41D3-1A6C-4767-9916-90B433C83E67}" destId="{5227AC12-0B39-4A52-9FE8-3FF2BB595377}" srcOrd="4" destOrd="0" presId="urn:microsoft.com/office/officeart/2005/8/layout/lProcess2"/>
    <dgm:cxn modelId="{2C1B76D5-8CCA-4541-BC6A-9A06D2EB48E4}" type="presParOf" srcId="{940F41D3-1A6C-4767-9916-90B433C83E67}" destId="{7D3787FD-8492-4046-93AA-965E3DC568CA}" srcOrd="5" destOrd="0" presId="urn:microsoft.com/office/officeart/2005/8/layout/lProcess2"/>
    <dgm:cxn modelId="{D593BC11-CD92-4C8C-83EF-8F8959438FBA}" type="presParOf" srcId="{940F41D3-1A6C-4767-9916-90B433C83E67}" destId="{D05C8E69-E4C4-4A5B-BF5B-469006AF17D9}" srcOrd="6" destOrd="0" presId="urn:microsoft.com/office/officeart/2005/8/layout/lProcess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57558-5B17-418D-88A8-CC077A00E310}">
      <dsp:nvSpPr>
        <dsp:cNvPr id="0" name=""/>
        <dsp:cNvSpPr/>
      </dsp:nvSpPr>
      <dsp:spPr>
        <a:xfrm>
          <a:off x="1114" y="0"/>
          <a:ext cx="2898947" cy="4833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EPA’s Role</a:t>
          </a:r>
        </a:p>
      </dsp:txBody>
      <dsp:txXfrm>
        <a:off x="1114" y="0"/>
        <a:ext cx="2898947" cy="1450033"/>
      </dsp:txXfrm>
    </dsp:sp>
    <dsp:sp modelId="{69D9040E-E58F-4A5B-881E-9742DA30DED5}">
      <dsp:nvSpPr>
        <dsp:cNvPr id="0" name=""/>
        <dsp:cNvSpPr/>
      </dsp:nvSpPr>
      <dsp:spPr>
        <a:xfrm>
          <a:off x="291009" y="1450151"/>
          <a:ext cx="2319158" cy="704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Awards capitalization grants to states</a:t>
          </a:r>
        </a:p>
      </dsp:txBody>
      <dsp:txXfrm>
        <a:off x="311632" y="1470774"/>
        <a:ext cx="2277912" cy="662884"/>
      </dsp:txXfrm>
    </dsp:sp>
    <dsp:sp modelId="{348BC318-FD80-431E-877C-3BB8238569CE}">
      <dsp:nvSpPr>
        <dsp:cNvPr id="0" name=""/>
        <dsp:cNvSpPr/>
      </dsp:nvSpPr>
      <dsp:spPr>
        <a:xfrm>
          <a:off x="291009" y="2262609"/>
          <a:ext cx="2319158" cy="704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Provides grant terms and conditions</a:t>
          </a:r>
        </a:p>
      </dsp:txBody>
      <dsp:txXfrm>
        <a:off x="311632" y="2283232"/>
        <a:ext cx="2277912" cy="662884"/>
      </dsp:txXfrm>
    </dsp:sp>
    <dsp:sp modelId="{434E9325-8531-4BFB-9499-86EC954CFE37}">
      <dsp:nvSpPr>
        <dsp:cNvPr id="0" name=""/>
        <dsp:cNvSpPr/>
      </dsp:nvSpPr>
      <dsp:spPr>
        <a:xfrm>
          <a:off x="291009" y="3075067"/>
          <a:ext cx="2319158" cy="704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Provides guidance</a:t>
          </a:r>
        </a:p>
      </dsp:txBody>
      <dsp:txXfrm>
        <a:off x="311632" y="3095690"/>
        <a:ext cx="2277912" cy="662884"/>
      </dsp:txXfrm>
    </dsp:sp>
    <dsp:sp modelId="{7BBB9855-5415-4F65-B3E8-84B9DBDB808C}">
      <dsp:nvSpPr>
        <dsp:cNvPr id="0" name=""/>
        <dsp:cNvSpPr/>
      </dsp:nvSpPr>
      <dsp:spPr>
        <a:xfrm>
          <a:off x="291009" y="3887525"/>
          <a:ext cx="2319158" cy="704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Program oversight</a:t>
          </a:r>
        </a:p>
      </dsp:txBody>
      <dsp:txXfrm>
        <a:off x="311632" y="3908148"/>
        <a:ext cx="2277912" cy="662884"/>
      </dsp:txXfrm>
    </dsp:sp>
    <dsp:sp modelId="{8C59D83E-6E2B-4365-94E4-AB3F81A61B5B}">
      <dsp:nvSpPr>
        <dsp:cNvPr id="0" name=""/>
        <dsp:cNvSpPr/>
      </dsp:nvSpPr>
      <dsp:spPr>
        <a:xfrm>
          <a:off x="3117483" y="0"/>
          <a:ext cx="2898947" cy="4833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States’ Role</a:t>
          </a:r>
        </a:p>
      </dsp:txBody>
      <dsp:txXfrm>
        <a:off x="3117483" y="0"/>
        <a:ext cx="2898947" cy="1450033"/>
      </dsp:txXfrm>
    </dsp:sp>
    <dsp:sp modelId="{4B35BEEF-CA90-40D4-AEB3-53AB3C483AAF}">
      <dsp:nvSpPr>
        <dsp:cNvPr id="0" name=""/>
        <dsp:cNvSpPr/>
      </dsp:nvSpPr>
      <dsp:spPr>
        <a:xfrm>
          <a:off x="3407378" y="1450151"/>
          <a:ext cx="2319158" cy="704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Design SRF programs to reflect the needs of their state</a:t>
          </a:r>
        </a:p>
      </dsp:txBody>
      <dsp:txXfrm>
        <a:off x="3428001" y="1470774"/>
        <a:ext cx="2277912" cy="662884"/>
      </dsp:txXfrm>
    </dsp:sp>
    <dsp:sp modelId="{1230A2E7-2787-4892-8F83-91A58DED211C}">
      <dsp:nvSpPr>
        <dsp:cNvPr id="0" name=""/>
        <dsp:cNvSpPr/>
      </dsp:nvSpPr>
      <dsp:spPr>
        <a:xfrm>
          <a:off x="3407378" y="2262609"/>
          <a:ext cx="2319158" cy="704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Accept applications</a:t>
          </a:r>
        </a:p>
      </dsp:txBody>
      <dsp:txXfrm>
        <a:off x="3428001" y="2283232"/>
        <a:ext cx="2277912" cy="662884"/>
      </dsp:txXfrm>
    </dsp:sp>
    <dsp:sp modelId="{839ACF30-6E43-4102-A983-843BF5B76699}">
      <dsp:nvSpPr>
        <dsp:cNvPr id="0" name=""/>
        <dsp:cNvSpPr/>
      </dsp:nvSpPr>
      <dsp:spPr>
        <a:xfrm>
          <a:off x="3407378" y="3075067"/>
          <a:ext cx="2319158" cy="704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Score and rank projects</a:t>
          </a:r>
        </a:p>
      </dsp:txBody>
      <dsp:txXfrm>
        <a:off x="3428001" y="3095690"/>
        <a:ext cx="2277912" cy="662884"/>
      </dsp:txXfrm>
    </dsp:sp>
    <dsp:sp modelId="{C37CFE89-7966-4028-AE61-87AD762C6E50}">
      <dsp:nvSpPr>
        <dsp:cNvPr id="0" name=""/>
        <dsp:cNvSpPr/>
      </dsp:nvSpPr>
      <dsp:spPr>
        <a:xfrm>
          <a:off x="3407378" y="3887525"/>
          <a:ext cx="2319158" cy="7041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Select projects for funding</a:t>
          </a:r>
        </a:p>
      </dsp:txBody>
      <dsp:txXfrm>
        <a:off x="3428001" y="3908148"/>
        <a:ext cx="2277912" cy="662884"/>
      </dsp:txXfrm>
    </dsp:sp>
    <dsp:sp modelId="{D8ED13B9-D295-4A85-896F-B2A51DAAAB71}">
      <dsp:nvSpPr>
        <dsp:cNvPr id="0" name=""/>
        <dsp:cNvSpPr/>
      </dsp:nvSpPr>
      <dsp:spPr>
        <a:xfrm>
          <a:off x="6233852" y="0"/>
          <a:ext cx="2898947" cy="4833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Communities’ Role</a:t>
          </a:r>
        </a:p>
      </dsp:txBody>
      <dsp:txXfrm>
        <a:off x="6233852" y="0"/>
        <a:ext cx="2898947" cy="1450033"/>
      </dsp:txXfrm>
    </dsp:sp>
    <dsp:sp modelId="{C55BAACA-5FFD-4D1E-A773-089C05DD735A}">
      <dsp:nvSpPr>
        <dsp:cNvPr id="0" name=""/>
        <dsp:cNvSpPr/>
      </dsp:nvSpPr>
      <dsp:spPr>
        <a:xfrm>
          <a:off x="6523747" y="1450446"/>
          <a:ext cx="2319158" cy="9495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Understand program eligibilities and requirements</a:t>
          </a:r>
        </a:p>
      </dsp:txBody>
      <dsp:txXfrm>
        <a:off x="6551559" y="1478258"/>
        <a:ext cx="2263534" cy="893954"/>
      </dsp:txXfrm>
    </dsp:sp>
    <dsp:sp modelId="{6518C69F-0B6F-4FFC-879A-4C1B6034B85D}">
      <dsp:nvSpPr>
        <dsp:cNvPr id="0" name=""/>
        <dsp:cNvSpPr/>
      </dsp:nvSpPr>
      <dsp:spPr>
        <a:xfrm>
          <a:off x="6523747" y="2546114"/>
          <a:ext cx="2319158" cy="9495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Apply for funding for the state SRF program</a:t>
          </a:r>
        </a:p>
      </dsp:txBody>
      <dsp:txXfrm>
        <a:off x="6551559" y="2573926"/>
        <a:ext cx="2263534" cy="893954"/>
      </dsp:txXfrm>
    </dsp:sp>
    <dsp:sp modelId="{BBCBB7CC-CA22-4CE1-97D6-4C6738D29BFA}">
      <dsp:nvSpPr>
        <dsp:cNvPr id="0" name=""/>
        <dsp:cNvSpPr/>
      </dsp:nvSpPr>
      <dsp:spPr>
        <a:xfrm>
          <a:off x="6523747" y="3641782"/>
          <a:ext cx="2319158" cy="9495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Participate in the SRF public review process</a:t>
          </a:r>
        </a:p>
      </dsp:txBody>
      <dsp:txXfrm>
        <a:off x="6551559" y="3669594"/>
        <a:ext cx="2263534" cy="893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57558-5B17-418D-88A8-CC077A00E310}">
      <dsp:nvSpPr>
        <dsp:cNvPr id="0" name=""/>
        <dsp:cNvSpPr/>
      </dsp:nvSpPr>
      <dsp:spPr>
        <a:xfrm>
          <a:off x="4905" y="0"/>
          <a:ext cx="1721528" cy="4833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Planning and Assessment</a:t>
          </a:r>
        </a:p>
      </dsp:txBody>
      <dsp:txXfrm>
        <a:off x="4905" y="0"/>
        <a:ext cx="1721528" cy="1450033"/>
      </dsp:txXfrm>
    </dsp:sp>
    <dsp:sp modelId="{69D9040E-E58F-4A5B-881E-9742DA30DED5}">
      <dsp:nvSpPr>
        <dsp:cNvPr id="0" name=""/>
        <dsp:cNvSpPr/>
      </dsp:nvSpPr>
      <dsp:spPr>
        <a:xfrm>
          <a:off x="177058" y="1450151"/>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Community Engagement</a:t>
          </a:r>
        </a:p>
      </dsp:txBody>
      <dsp:txXfrm>
        <a:off x="197681" y="1470774"/>
        <a:ext cx="1335977" cy="662884"/>
      </dsp:txXfrm>
    </dsp:sp>
    <dsp:sp modelId="{348BC318-FD80-431E-877C-3BB8238569CE}">
      <dsp:nvSpPr>
        <dsp:cNvPr id="0" name=""/>
        <dsp:cNvSpPr/>
      </dsp:nvSpPr>
      <dsp:spPr>
        <a:xfrm>
          <a:off x="177058" y="2262609"/>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Plan Development and Coordination</a:t>
          </a:r>
        </a:p>
      </dsp:txBody>
      <dsp:txXfrm>
        <a:off x="197681" y="2283232"/>
        <a:ext cx="1335977" cy="662884"/>
      </dsp:txXfrm>
    </dsp:sp>
    <dsp:sp modelId="{434E9325-8531-4BFB-9499-86EC954CFE37}">
      <dsp:nvSpPr>
        <dsp:cNvPr id="0" name=""/>
        <dsp:cNvSpPr/>
      </dsp:nvSpPr>
      <dsp:spPr>
        <a:xfrm>
          <a:off x="177058" y="3075067"/>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Studies and Assessments</a:t>
          </a:r>
        </a:p>
      </dsp:txBody>
      <dsp:txXfrm>
        <a:off x="197681" y="3095690"/>
        <a:ext cx="1335977" cy="662884"/>
      </dsp:txXfrm>
    </dsp:sp>
    <dsp:sp modelId="{7BBB9855-5415-4F65-B3E8-84B9DBDB808C}">
      <dsp:nvSpPr>
        <dsp:cNvPr id="0" name=""/>
        <dsp:cNvSpPr/>
      </dsp:nvSpPr>
      <dsp:spPr>
        <a:xfrm>
          <a:off x="177058" y="3887525"/>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Asset Management</a:t>
          </a:r>
        </a:p>
      </dsp:txBody>
      <dsp:txXfrm>
        <a:off x="197681" y="3908148"/>
        <a:ext cx="1335977" cy="662884"/>
      </dsp:txXfrm>
    </dsp:sp>
    <dsp:sp modelId="{8C59D83E-6E2B-4365-94E4-AB3F81A61B5B}">
      <dsp:nvSpPr>
        <dsp:cNvPr id="0" name=""/>
        <dsp:cNvSpPr/>
      </dsp:nvSpPr>
      <dsp:spPr>
        <a:xfrm>
          <a:off x="1855549" y="0"/>
          <a:ext cx="1721528" cy="4833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Project Development</a:t>
          </a:r>
        </a:p>
      </dsp:txBody>
      <dsp:txXfrm>
        <a:off x="1855549" y="0"/>
        <a:ext cx="1721528" cy="1450033"/>
      </dsp:txXfrm>
    </dsp:sp>
    <dsp:sp modelId="{4B35BEEF-CA90-40D4-AEB3-53AB3C483AAF}">
      <dsp:nvSpPr>
        <dsp:cNvPr id="0" name=""/>
        <dsp:cNvSpPr/>
      </dsp:nvSpPr>
      <dsp:spPr>
        <a:xfrm>
          <a:off x="2027702" y="1450151"/>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Preliminary Engineering Reports</a:t>
          </a:r>
        </a:p>
      </dsp:txBody>
      <dsp:txXfrm>
        <a:off x="2048325" y="1470774"/>
        <a:ext cx="1335977" cy="662884"/>
      </dsp:txXfrm>
    </dsp:sp>
    <dsp:sp modelId="{1230A2E7-2787-4892-8F83-91A58DED211C}">
      <dsp:nvSpPr>
        <dsp:cNvPr id="0" name=""/>
        <dsp:cNvSpPr/>
      </dsp:nvSpPr>
      <dsp:spPr>
        <a:xfrm>
          <a:off x="2027702" y="2262609"/>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Lead Service Line Inventories</a:t>
          </a:r>
        </a:p>
      </dsp:txBody>
      <dsp:txXfrm>
        <a:off x="2048325" y="2283232"/>
        <a:ext cx="1335977" cy="662884"/>
      </dsp:txXfrm>
    </dsp:sp>
    <dsp:sp modelId="{839ACF30-6E43-4102-A983-843BF5B76699}">
      <dsp:nvSpPr>
        <dsp:cNvPr id="0" name=""/>
        <dsp:cNvSpPr/>
      </dsp:nvSpPr>
      <dsp:spPr>
        <a:xfrm>
          <a:off x="2027702" y="3075067"/>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Project Design</a:t>
          </a:r>
        </a:p>
      </dsp:txBody>
      <dsp:txXfrm>
        <a:off x="2048325" y="3095690"/>
        <a:ext cx="1335977" cy="662884"/>
      </dsp:txXfrm>
    </dsp:sp>
    <dsp:sp modelId="{C37CFE89-7966-4028-AE61-87AD762C6E50}">
      <dsp:nvSpPr>
        <dsp:cNvPr id="0" name=""/>
        <dsp:cNvSpPr/>
      </dsp:nvSpPr>
      <dsp:spPr>
        <a:xfrm>
          <a:off x="2027702" y="3887525"/>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Environmental Reviews</a:t>
          </a:r>
        </a:p>
      </dsp:txBody>
      <dsp:txXfrm>
        <a:off x="2048325" y="3908148"/>
        <a:ext cx="1335977" cy="662884"/>
      </dsp:txXfrm>
    </dsp:sp>
    <dsp:sp modelId="{D8ED13B9-D295-4A85-896F-B2A51DAAAB71}">
      <dsp:nvSpPr>
        <dsp:cNvPr id="0" name=""/>
        <dsp:cNvSpPr/>
      </dsp:nvSpPr>
      <dsp:spPr>
        <a:xfrm>
          <a:off x="3706193" y="0"/>
          <a:ext cx="1721528" cy="4833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Partnerships and Engagement</a:t>
          </a:r>
        </a:p>
      </dsp:txBody>
      <dsp:txXfrm>
        <a:off x="3706193" y="0"/>
        <a:ext cx="1721528" cy="1450033"/>
      </dsp:txXfrm>
    </dsp:sp>
    <dsp:sp modelId="{C55BAACA-5FFD-4D1E-A773-089C05DD735A}">
      <dsp:nvSpPr>
        <dsp:cNvPr id="0" name=""/>
        <dsp:cNvSpPr/>
      </dsp:nvSpPr>
      <dsp:spPr>
        <a:xfrm>
          <a:off x="3878345" y="1450151"/>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Ongoing Engagement and Outreach</a:t>
          </a:r>
        </a:p>
      </dsp:txBody>
      <dsp:txXfrm>
        <a:off x="3898968" y="1470774"/>
        <a:ext cx="1335977" cy="662884"/>
      </dsp:txXfrm>
    </dsp:sp>
    <dsp:sp modelId="{6518C69F-0B6F-4FFC-879A-4C1B6034B85D}">
      <dsp:nvSpPr>
        <dsp:cNvPr id="0" name=""/>
        <dsp:cNvSpPr/>
      </dsp:nvSpPr>
      <dsp:spPr>
        <a:xfrm>
          <a:off x="3878345" y="2262609"/>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Decision-maker and Board Education</a:t>
          </a:r>
        </a:p>
      </dsp:txBody>
      <dsp:txXfrm>
        <a:off x="3898968" y="2283232"/>
        <a:ext cx="1335977" cy="662884"/>
      </dsp:txXfrm>
    </dsp:sp>
    <dsp:sp modelId="{BBCBB7CC-CA22-4CE1-97D6-4C6738D29BFA}">
      <dsp:nvSpPr>
        <dsp:cNvPr id="0" name=""/>
        <dsp:cNvSpPr/>
      </dsp:nvSpPr>
      <dsp:spPr>
        <a:xfrm>
          <a:off x="3878345" y="3075067"/>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Water Systems Partnerships</a:t>
          </a:r>
        </a:p>
      </dsp:txBody>
      <dsp:txXfrm>
        <a:off x="3898968" y="3095690"/>
        <a:ext cx="1335977" cy="662884"/>
      </dsp:txXfrm>
    </dsp:sp>
    <dsp:sp modelId="{2CD2D6F2-ECAD-41C1-AE37-B1582CE0A1E1}">
      <dsp:nvSpPr>
        <dsp:cNvPr id="0" name=""/>
        <dsp:cNvSpPr/>
      </dsp:nvSpPr>
      <dsp:spPr>
        <a:xfrm>
          <a:off x="3878345" y="3887525"/>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Capacity Building and Training</a:t>
          </a:r>
        </a:p>
      </dsp:txBody>
      <dsp:txXfrm>
        <a:off x="3898968" y="3908148"/>
        <a:ext cx="1335977" cy="662884"/>
      </dsp:txXfrm>
    </dsp:sp>
    <dsp:sp modelId="{946F6C95-6CC4-4DBB-BAA5-6D3F4F7A9E6A}">
      <dsp:nvSpPr>
        <dsp:cNvPr id="0" name=""/>
        <dsp:cNvSpPr/>
      </dsp:nvSpPr>
      <dsp:spPr>
        <a:xfrm>
          <a:off x="5556836" y="0"/>
          <a:ext cx="1721528" cy="4833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Funding and Financing</a:t>
          </a:r>
        </a:p>
      </dsp:txBody>
      <dsp:txXfrm>
        <a:off x="5556836" y="0"/>
        <a:ext cx="1721528" cy="1450033"/>
      </dsp:txXfrm>
    </dsp:sp>
    <dsp:sp modelId="{2856BA0C-F9BE-49C7-9001-2CD04762ABDB}">
      <dsp:nvSpPr>
        <dsp:cNvPr id="0" name=""/>
        <dsp:cNvSpPr/>
      </dsp:nvSpPr>
      <dsp:spPr>
        <a:xfrm>
          <a:off x="5728989" y="1450151"/>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Rates and Revenue Analyses</a:t>
          </a:r>
        </a:p>
      </dsp:txBody>
      <dsp:txXfrm>
        <a:off x="5749612" y="1470774"/>
        <a:ext cx="1335977" cy="662884"/>
      </dsp:txXfrm>
    </dsp:sp>
    <dsp:sp modelId="{62E916F1-69DB-4B0F-87B7-19971EB914F2}">
      <dsp:nvSpPr>
        <dsp:cNvPr id="0" name=""/>
        <dsp:cNvSpPr/>
      </dsp:nvSpPr>
      <dsp:spPr>
        <a:xfrm>
          <a:off x="5728989" y="2262609"/>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Financial Planning</a:t>
          </a:r>
        </a:p>
      </dsp:txBody>
      <dsp:txXfrm>
        <a:off x="5749612" y="2283232"/>
        <a:ext cx="1335977" cy="662884"/>
      </dsp:txXfrm>
    </dsp:sp>
    <dsp:sp modelId="{0EFD4C60-84CC-44D4-A6F3-8F5F8E63C2BD}">
      <dsp:nvSpPr>
        <dsp:cNvPr id="0" name=""/>
        <dsp:cNvSpPr/>
      </dsp:nvSpPr>
      <dsp:spPr>
        <a:xfrm>
          <a:off x="5728989" y="3075067"/>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Identify Funding Options</a:t>
          </a:r>
        </a:p>
      </dsp:txBody>
      <dsp:txXfrm>
        <a:off x="5749612" y="3095690"/>
        <a:ext cx="1335977" cy="662884"/>
      </dsp:txXfrm>
    </dsp:sp>
    <dsp:sp modelId="{2B712B55-185D-4456-9BF0-4FC3D260EA74}">
      <dsp:nvSpPr>
        <dsp:cNvPr id="0" name=""/>
        <dsp:cNvSpPr/>
      </dsp:nvSpPr>
      <dsp:spPr>
        <a:xfrm>
          <a:off x="5728989" y="3887525"/>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Application Support</a:t>
          </a:r>
        </a:p>
      </dsp:txBody>
      <dsp:txXfrm>
        <a:off x="5749612" y="3908148"/>
        <a:ext cx="1335977" cy="662884"/>
      </dsp:txXfrm>
    </dsp:sp>
    <dsp:sp modelId="{C01CCDB9-D5DA-4295-B1E5-238C8CEAB0CA}">
      <dsp:nvSpPr>
        <dsp:cNvPr id="0" name=""/>
        <dsp:cNvSpPr/>
      </dsp:nvSpPr>
      <dsp:spPr>
        <a:xfrm>
          <a:off x="7407480" y="0"/>
          <a:ext cx="1721528" cy="48334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Program Management Support</a:t>
          </a:r>
        </a:p>
      </dsp:txBody>
      <dsp:txXfrm>
        <a:off x="7407480" y="0"/>
        <a:ext cx="1721528" cy="1450033"/>
      </dsp:txXfrm>
    </dsp:sp>
    <dsp:sp modelId="{9FB944BE-984B-43A6-B55E-56903969485F}">
      <dsp:nvSpPr>
        <dsp:cNvPr id="0" name=""/>
        <dsp:cNvSpPr/>
      </dsp:nvSpPr>
      <dsp:spPr>
        <a:xfrm>
          <a:off x="7579633" y="1450151"/>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b="0" kern="1200"/>
            <a:t>Bid Support</a:t>
          </a:r>
        </a:p>
      </dsp:txBody>
      <dsp:txXfrm>
        <a:off x="7600256" y="1470774"/>
        <a:ext cx="1335977" cy="662884"/>
      </dsp:txXfrm>
    </dsp:sp>
    <dsp:sp modelId="{5D0A2A50-1FED-4915-A31D-855D6D0DAA62}">
      <dsp:nvSpPr>
        <dsp:cNvPr id="0" name=""/>
        <dsp:cNvSpPr/>
      </dsp:nvSpPr>
      <dsp:spPr>
        <a:xfrm>
          <a:off x="7579633" y="2262609"/>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b="0" kern="1200"/>
            <a:t>Change Order Review</a:t>
          </a:r>
        </a:p>
      </dsp:txBody>
      <dsp:txXfrm>
        <a:off x="7600256" y="2283232"/>
        <a:ext cx="1335977" cy="662884"/>
      </dsp:txXfrm>
    </dsp:sp>
    <dsp:sp modelId="{5227AC12-0B39-4A52-9FE8-3FF2BB595377}">
      <dsp:nvSpPr>
        <dsp:cNvPr id="0" name=""/>
        <dsp:cNvSpPr/>
      </dsp:nvSpPr>
      <dsp:spPr>
        <a:xfrm>
          <a:off x="7579633" y="3075067"/>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b="0" kern="1200"/>
            <a:t>Project Inspection</a:t>
          </a:r>
        </a:p>
      </dsp:txBody>
      <dsp:txXfrm>
        <a:off x="7600256" y="3095690"/>
        <a:ext cx="1335977" cy="662884"/>
      </dsp:txXfrm>
    </dsp:sp>
    <dsp:sp modelId="{D05C8E69-E4C4-4A5B-BF5B-469006AF17D9}">
      <dsp:nvSpPr>
        <dsp:cNvPr id="0" name=""/>
        <dsp:cNvSpPr/>
      </dsp:nvSpPr>
      <dsp:spPr>
        <a:xfrm>
          <a:off x="7579633" y="3887525"/>
          <a:ext cx="1377223" cy="7041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kern="1200"/>
            <a:t>Domestic Preference and Davis Bacon Assistance</a:t>
          </a:r>
        </a:p>
      </dsp:txBody>
      <dsp:txXfrm>
        <a:off x="7600256" y="3908148"/>
        <a:ext cx="1335977" cy="66288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B8AAA-CB25-46D0-97D2-B6CF8A6D8B81}" type="datetimeFigureOut">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EF08C-A867-4CD1-90D4-2DB95961DC39}" type="slidenum">
              <a:t>‹#›</a:t>
            </a:fld>
            <a:endParaRPr lang="en-US"/>
          </a:p>
        </p:txBody>
      </p:sp>
    </p:spTree>
    <p:extLst>
      <p:ext uri="{BB962C8B-B14F-4D97-AF65-F5344CB8AC3E}">
        <p14:creationId xmlns:p14="http://schemas.microsoft.com/office/powerpoint/2010/main" val="1973765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38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1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045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EF08C-A867-4CD1-90D4-2DB95961DC39}" type="slidenum">
              <a:rPr lang="en-US" smtClean="0"/>
              <a:t>10</a:t>
            </a:fld>
            <a:endParaRPr lang="en-US"/>
          </a:p>
        </p:txBody>
      </p:sp>
    </p:spTree>
    <p:extLst>
      <p:ext uri="{BB962C8B-B14F-4D97-AF65-F5344CB8AC3E}">
        <p14:creationId xmlns:p14="http://schemas.microsoft.com/office/powerpoint/2010/main" val="16937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2406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2F585-5FA0-44E9-8813-77096F9B45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783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7EF08C-A867-4CD1-90D4-2DB95961DC39}" type="slidenum">
              <a:rPr lang="en-US" smtClean="0"/>
              <a:t>20</a:t>
            </a:fld>
            <a:endParaRPr lang="en-US"/>
          </a:p>
        </p:txBody>
      </p:sp>
    </p:spTree>
    <p:extLst>
      <p:ext uri="{BB962C8B-B14F-4D97-AF65-F5344CB8AC3E}">
        <p14:creationId xmlns:p14="http://schemas.microsoft.com/office/powerpoint/2010/main" val="3350402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65C6-32EA-43EB-BDCE-6A44EB0E6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D2DE7-11E4-4F24-9459-71153BE8E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9A8E1-243B-4F9B-B5D3-EF40C1E56AA5}"/>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5" name="Footer Placeholder 4">
            <a:extLst>
              <a:ext uri="{FF2B5EF4-FFF2-40B4-BE49-F238E27FC236}">
                <a16:creationId xmlns:a16="http://schemas.microsoft.com/office/drawing/2014/main" id="{0E4B4933-1AFD-4E79-8BB4-DA5881C5C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E771B-AB93-4929-8752-B96E2132F928}"/>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176025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E6629-D464-4CCD-B3CA-3F5CDDB88E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783A86-9EFD-42C5-AF55-58BE72A8F5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369BA-8342-474C-AC98-E8822AF9F4CD}"/>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5" name="Footer Placeholder 4">
            <a:extLst>
              <a:ext uri="{FF2B5EF4-FFF2-40B4-BE49-F238E27FC236}">
                <a16:creationId xmlns:a16="http://schemas.microsoft.com/office/drawing/2014/main" id="{06BDB3F1-00C6-4262-925A-7D0BED092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B4A87-60F6-499D-95A4-CC1AA9EA06D1}"/>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354231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E79A5-4341-444D-A07B-64CD28848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F001C6-1532-49F1-ACDB-1A1D3A1594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BE04D-0BF5-41B8-8B67-F2AA3A719128}"/>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5" name="Footer Placeholder 4">
            <a:extLst>
              <a:ext uri="{FF2B5EF4-FFF2-40B4-BE49-F238E27FC236}">
                <a16:creationId xmlns:a16="http://schemas.microsoft.com/office/drawing/2014/main" id="{C8CC4F25-8538-43F4-B163-914281E50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267D0-1CFC-4ABA-AC29-8A493E6047B6}"/>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4139324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8" name="TextBox 7">
            <a:extLst>
              <a:ext uri="{FF2B5EF4-FFF2-40B4-BE49-F238E27FC236}">
                <a16:creationId xmlns:a16="http://schemas.microsoft.com/office/drawing/2014/main" id="{1FB55AB7-729D-4169-81B0-1BC97D06FCF8}"/>
              </a:ext>
            </a:extLst>
          </p:cNvPr>
          <p:cNvSpPr txBox="1"/>
          <p:nvPr userDrawn="1"/>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Tree>
    <p:extLst>
      <p:ext uri="{BB962C8B-B14F-4D97-AF65-F5344CB8AC3E}">
        <p14:creationId xmlns:p14="http://schemas.microsoft.com/office/powerpoint/2010/main" val="4120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78034-1553-42D3-8F41-00DF5023F3D5}" type="slidenum">
              <a:rPr lang="en-US" smtClean="0"/>
              <a:pPr/>
              <a:t>‹#›</a:t>
            </a:fld>
            <a:endParaRPr lang="en-US"/>
          </a:p>
        </p:txBody>
      </p:sp>
    </p:spTree>
    <p:extLst>
      <p:ext uri="{BB962C8B-B14F-4D97-AF65-F5344CB8AC3E}">
        <p14:creationId xmlns:p14="http://schemas.microsoft.com/office/powerpoint/2010/main" val="4291106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9745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78034-1553-42D3-8F41-00DF5023F3D5}" type="slidenum">
              <a:rPr lang="en-US" smtClean="0"/>
              <a:pPr/>
              <a:t>‹#›</a:t>
            </a:fld>
            <a:endParaRPr lang="en-US"/>
          </a:p>
        </p:txBody>
      </p:sp>
    </p:spTree>
    <p:extLst>
      <p:ext uri="{BB962C8B-B14F-4D97-AF65-F5344CB8AC3E}">
        <p14:creationId xmlns:p14="http://schemas.microsoft.com/office/powerpoint/2010/main" val="2805878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515624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678034-1553-42D3-8F41-00DF5023F3D5}" type="slidenum">
              <a:rPr lang="en-US" smtClean="0"/>
              <a:pPr/>
              <a:t>‹#›</a:t>
            </a:fld>
            <a:endParaRPr lang="en-US"/>
          </a:p>
        </p:txBody>
      </p:sp>
      <p:sp>
        <p:nvSpPr>
          <p:cNvPr id="6" name="TextBox 5">
            <a:extLst>
              <a:ext uri="{FF2B5EF4-FFF2-40B4-BE49-F238E27FC236}">
                <a16:creationId xmlns:a16="http://schemas.microsoft.com/office/drawing/2014/main" id="{81367166-58A2-43B6-B70F-AE4EBD55E2E1}"/>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Tree>
    <p:extLst>
      <p:ext uri="{BB962C8B-B14F-4D97-AF65-F5344CB8AC3E}">
        <p14:creationId xmlns:p14="http://schemas.microsoft.com/office/powerpoint/2010/main" val="593704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678034-1553-42D3-8F41-00DF5023F3D5}" type="slidenum">
              <a:rPr lang="en-US" smtClean="0"/>
              <a:pPr/>
              <a:t>‹#›</a:t>
            </a:fld>
            <a:endParaRPr lang="en-US"/>
          </a:p>
        </p:txBody>
      </p:sp>
      <p:sp>
        <p:nvSpPr>
          <p:cNvPr id="7" name="TextBox 6">
            <a:extLst>
              <a:ext uri="{FF2B5EF4-FFF2-40B4-BE49-F238E27FC236}">
                <a16:creationId xmlns:a16="http://schemas.microsoft.com/office/drawing/2014/main" id="{1F33135E-92A1-4C87-99B3-00D17E40E2AC}"/>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Tree>
    <p:extLst>
      <p:ext uri="{BB962C8B-B14F-4D97-AF65-F5344CB8AC3E}">
        <p14:creationId xmlns:p14="http://schemas.microsoft.com/office/powerpoint/2010/main" val="1137584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78034-1553-42D3-8F41-00DF5023F3D5}" type="slidenum">
              <a:rPr lang="en-US" smtClean="0"/>
              <a:pPr/>
              <a:t>‹#›</a:t>
            </a:fld>
            <a:endParaRPr lang="en-US"/>
          </a:p>
        </p:txBody>
      </p:sp>
      <p:sp>
        <p:nvSpPr>
          <p:cNvPr id="10" name="TextBox 9">
            <a:extLst>
              <a:ext uri="{FF2B5EF4-FFF2-40B4-BE49-F238E27FC236}">
                <a16:creationId xmlns:a16="http://schemas.microsoft.com/office/drawing/2014/main" id="{26D18F7B-C645-48FE-9FC5-98E82A746074}"/>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Tree>
    <p:extLst>
      <p:ext uri="{BB962C8B-B14F-4D97-AF65-F5344CB8AC3E}">
        <p14:creationId xmlns:p14="http://schemas.microsoft.com/office/powerpoint/2010/main" val="3960125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B164-D62C-4E09-A4F4-61EA7CBB5C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7A8F1-1FB4-4EF2-8732-1E6608774A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D9559-AE1D-411D-B4BC-D701E2FA0E0E}"/>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5" name="Footer Placeholder 4">
            <a:extLst>
              <a:ext uri="{FF2B5EF4-FFF2-40B4-BE49-F238E27FC236}">
                <a16:creationId xmlns:a16="http://schemas.microsoft.com/office/drawing/2014/main" id="{0AF6E97F-297C-4C8D-AAD5-6DECB78B0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4B2068-CD54-4D44-91DB-6456A9E6661F}"/>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4072569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678034-1553-42D3-8F41-00DF5023F3D5}" type="slidenum">
              <a:rPr lang="en-US" smtClean="0"/>
              <a:pPr/>
              <a:t>‹#›</a:t>
            </a:fld>
            <a:endParaRPr lang="en-US"/>
          </a:p>
        </p:txBody>
      </p:sp>
      <p:sp>
        <p:nvSpPr>
          <p:cNvPr id="8" name="Rectangle 7">
            <a:extLst>
              <a:ext uri="{FF2B5EF4-FFF2-40B4-BE49-F238E27FC236}">
                <a16:creationId xmlns:a16="http://schemas.microsoft.com/office/drawing/2014/main" id="{EC8C5475-DD91-4AB3-BFB0-5828A102016B}"/>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8F8A19C-DA1B-44A3-A0F7-275B73CED2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10" name="TextBox 9">
            <a:extLst>
              <a:ext uri="{FF2B5EF4-FFF2-40B4-BE49-F238E27FC236}">
                <a16:creationId xmlns:a16="http://schemas.microsoft.com/office/drawing/2014/main" id="{58136B8B-36C4-4F48-87F1-B917A393B945}"/>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Tree>
    <p:extLst>
      <p:ext uri="{BB962C8B-B14F-4D97-AF65-F5344CB8AC3E}">
        <p14:creationId xmlns:p14="http://schemas.microsoft.com/office/powerpoint/2010/main" val="2336095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78034-1553-42D3-8F41-00DF5023F3D5}" type="slidenum">
              <a:rPr lang="en-US" smtClean="0"/>
              <a:pPr/>
              <a:t>‹#›</a:t>
            </a:fld>
            <a:endParaRPr lang="en-US"/>
          </a:p>
        </p:txBody>
      </p:sp>
      <p:sp>
        <p:nvSpPr>
          <p:cNvPr id="7" name="Rectangle 6">
            <a:extLst>
              <a:ext uri="{FF2B5EF4-FFF2-40B4-BE49-F238E27FC236}">
                <a16:creationId xmlns:a16="http://schemas.microsoft.com/office/drawing/2014/main" id="{3E4718D6-0F3E-4C23-9C9B-66640A45D49C}"/>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4A65792-8F78-40F7-A21E-7CEB9C641A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507" y="5775099"/>
            <a:ext cx="4085483" cy="1259690"/>
          </a:xfrm>
          <a:prstGeom prst="rect">
            <a:avLst/>
          </a:prstGeom>
        </p:spPr>
      </p:pic>
      <p:sp>
        <p:nvSpPr>
          <p:cNvPr id="9" name="TextBox 8">
            <a:extLst>
              <a:ext uri="{FF2B5EF4-FFF2-40B4-BE49-F238E27FC236}">
                <a16:creationId xmlns:a16="http://schemas.microsoft.com/office/drawing/2014/main" id="{032B4E98-639D-46E7-843B-E49BFF9C6891}"/>
              </a:ext>
            </a:extLst>
          </p:cNvPr>
          <p:cNvSpPr txBox="1"/>
          <p:nvPr userDrawn="1"/>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Tree>
    <p:extLst>
      <p:ext uri="{BB962C8B-B14F-4D97-AF65-F5344CB8AC3E}">
        <p14:creationId xmlns:p14="http://schemas.microsoft.com/office/powerpoint/2010/main" val="1319166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78034-1553-42D3-8F41-00DF5023F3D5}" type="slidenum">
              <a:rPr lang="en-US" smtClean="0"/>
              <a:pPr/>
              <a:t>‹#›</a:t>
            </a:fld>
            <a:endParaRPr lang="en-US"/>
          </a:p>
        </p:txBody>
      </p:sp>
      <p:sp>
        <p:nvSpPr>
          <p:cNvPr id="7" name="Rectangle 6">
            <a:extLst>
              <a:ext uri="{FF2B5EF4-FFF2-40B4-BE49-F238E27FC236}">
                <a16:creationId xmlns:a16="http://schemas.microsoft.com/office/drawing/2014/main" id="{F2B6A4E2-7B6A-49BF-AF21-B18E52C2CD7C}"/>
              </a:ext>
            </a:extLst>
          </p:cNvPr>
          <p:cNvSpPr/>
          <p:nvPr userDrawn="1"/>
        </p:nvSpPr>
        <p:spPr>
          <a:xfrm rot="5400000">
            <a:off x="-2957615" y="2957614"/>
            <a:ext cx="6858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55567076-3394-451E-9CDC-D986674AAA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5400000">
            <a:off x="-1166185" y="1223083"/>
            <a:ext cx="3372101" cy="1039731"/>
          </a:xfrm>
          <a:prstGeom prst="rect">
            <a:avLst/>
          </a:prstGeom>
        </p:spPr>
      </p:pic>
      <p:sp>
        <p:nvSpPr>
          <p:cNvPr id="9" name="TextBox 8">
            <a:extLst>
              <a:ext uri="{FF2B5EF4-FFF2-40B4-BE49-F238E27FC236}">
                <a16:creationId xmlns:a16="http://schemas.microsoft.com/office/drawing/2014/main" id="{77FA834C-2AA9-4675-96B0-D46450AD6B75}"/>
              </a:ext>
            </a:extLst>
          </p:cNvPr>
          <p:cNvSpPr txBox="1"/>
          <p:nvPr userDrawn="1"/>
        </p:nvSpPr>
        <p:spPr>
          <a:xfrm rot="5400000">
            <a:off x="-443477" y="5595607"/>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Tree>
    <p:extLst>
      <p:ext uri="{BB962C8B-B14F-4D97-AF65-F5344CB8AC3E}">
        <p14:creationId xmlns:p14="http://schemas.microsoft.com/office/powerpoint/2010/main" val="3031991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DDD198-1479-4144-A1A8-B61B17DDB7DE}"/>
              </a:ext>
            </a:extLst>
          </p:cNvPr>
          <p:cNvSpPr/>
          <p:nvPr userDrawn="1"/>
        </p:nvSpPr>
        <p:spPr>
          <a:xfrm>
            <a:off x="0" y="126125"/>
            <a:ext cx="12192000" cy="671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6D12BDB-78DB-2D47-9AC3-610B284A36BD}"/>
              </a:ext>
            </a:extLst>
          </p:cNvPr>
          <p:cNvSpPr>
            <a:spLocks noGrp="1"/>
          </p:cNvSpPr>
          <p:nvPr>
            <p:ph type="subTitle" idx="1"/>
          </p:nvPr>
        </p:nvSpPr>
        <p:spPr>
          <a:xfrm>
            <a:off x="4214643" y="4546709"/>
            <a:ext cx="629569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EF71FA5-29B9-0841-8E75-444047488A3A}"/>
              </a:ext>
            </a:extLst>
          </p:cNvPr>
          <p:cNvSpPr/>
          <p:nvPr userDrawn="1"/>
        </p:nvSpPr>
        <p:spPr>
          <a:xfrm>
            <a:off x="0" y="1"/>
            <a:ext cx="12192000" cy="126124"/>
          </a:xfrm>
          <a:prstGeom prst="rect">
            <a:avLst/>
          </a:prstGeom>
          <a:solidFill>
            <a:srgbClr val="2CA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B670B8-36B0-9349-8287-E0EA4C1E1F7F}"/>
              </a:ext>
            </a:extLst>
          </p:cNvPr>
          <p:cNvSpPr/>
          <p:nvPr userDrawn="1"/>
        </p:nvSpPr>
        <p:spPr>
          <a:xfrm>
            <a:off x="0" y="100730"/>
            <a:ext cx="12192000" cy="1687393"/>
          </a:xfrm>
          <a:prstGeom prst="rect">
            <a:avLst/>
          </a:prstGeom>
          <a:gradFill>
            <a:gsLst>
              <a:gs pos="100000">
                <a:srgbClr val="0668B2">
                  <a:alpha val="30000"/>
                </a:srgbClr>
              </a:gs>
              <a:gs pos="32000">
                <a:srgbClr val="0668B2">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E2CF9C-6F02-E64A-BD34-8BDDED41E40C}"/>
              </a:ext>
            </a:extLst>
          </p:cNvPr>
          <p:cNvSpPr/>
          <p:nvPr userDrawn="1"/>
        </p:nvSpPr>
        <p:spPr>
          <a:xfrm>
            <a:off x="0" y="6631146"/>
            <a:ext cx="12192000" cy="126124"/>
          </a:xfrm>
          <a:prstGeom prst="rect">
            <a:avLst/>
          </a:prstGeom>
          <a:solidFill>
            <a:srgbClr val="2CA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D19F4D-503C-D54B-92B4-AE02505911EC}"/>
              </a:ext>
            </a:extLst>
          </p:cNvPr>
          <p:cNvSpPr/>
          <p:nvPr userDrawn="1"/>
        </p:nvSpPr>
        <p:spPr>
          <a:xfrm>
            <a:off x="0" y="6731875"/>
            <a:ext cx="12192000" cy="126124"/>
          </a:xfrm>
          <a:prstGeom prst="rect">
            <a:avLst/>
          </a:prstGeom>
          <a:solidFill>
            <a:srgbClr val="066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ED8CE1F-6DE5-3140-9E46-C1900333F9B5}"/>
              </a:ext>
            </a:extLst>
          </p:cNvPr>
          <p:cNvPicPr>
            <a:picLocks noChangeAspect="1"/>
          </p:cNvPicPr>
          <p:nvPr userDrawn="1"/>
        </p:nvPicPr>
        <p:blipFill>
          <a:blip r:embed="rId2"/>
          <a:srcRect/>
          <a:stretch/>
        </p:blipFill>
        <p:spPr>
          <a:xfrm>
            <a:off x="652789" y="2920213"/>
            <a:ext cx="2467643" cy="879753"/>
          </a:xfrm>
          <a:prstGeom prst="rect">
            <a:avLst/>
          </a:prstGeom>
        </p:spPr>
      </p:pic>
      <p:sp>
        <p:nvSpPr>
          <p:cNvPr id="13" name="Rectangle 12">
            <a:extLst>
              <a:ext uri="{FF2B5EF4-FFF2-40B4-BE49-F238E27FC236}">
                <a16:creationId xmlns:a16="http://schemas.microsoft.com/office/drawing/2014/main" id="{7FC03978-3B67-BC43-A416-AF3AED1202A2}"/>
              </a:ext>
            </a:extLst>
          </p:cNvPr>
          <p:cNvSpPr/>
          <p:nvPr userDrawn="1"/>
        </p:nvSpPr>
        <p:spPr>
          <a:xfrm>
            <a:off x="3773221" y="2216798"/>
            <a:ext cx="8418779" cy="2165801"/>
          </a:xfrm>
          <a:prstGeom prst="rect">
            <a:avLst/>
          </a:prstGeom>
          <a:solidFill>
            <a:srgbClr val="066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AEFD76-5F89-244D-A2A2-12C2A6DF04C8}"/>
              </a:ext>
            </a:extLst>
          </p:cNvPr>
          <p:cNvSpPr>
            <a:spLocks noGrp="1"/>
          </p:cNvSpPr>
          <p:nvPr>
            <p:ph type="ctrTitle"/>
          </p:nvPr>
        </p:nvSpPr>
        <p:spPr>
          <a:xfrm>
            <a:off x="4214643" y="2388791"/>
            <a:ext cx="6295698" cy="1805489"/>
          </a:xfrm>
        </p:spPr>
        <p:txBody>
          <a:bodyPr anchor="ctr"/>
          <a:lstStyle>
            <a:lvl1pPr algn="l">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723709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FC1-034D-DC42-ADD4-8582EA67A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77A685-2E98-B647-A5D9-31D06E0081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B7130C5-ECB1-9943-9214-B43E6E809BBD}"/>
              </a:ext>
            </a:extLst>
          </p:cNvPr>
          <p:cNvPicPr>
            <a:picLocks noChangeAspect="1"/>
          </p:cNvPicPr>
          <p:nvPr userDrawn="1"/>
        </p:nvPicPr>
        <p:blipFill>
          <a:blip r:embed="rId2"/>
          <a:srcRect l="10518" r="10518"/>
          <a:stretch/>
        </p:blipFill>
        <p:spPr>
          <a:xfrm>
            <a:off x="0" y="4733428"/>
            <a:ext cx="1125223" cy="1068744"/>
          </a:xfrm>
          <a:prstGeom prst="rect">
            <a:avLst/>
          </a:prstGeom>
        </p:spPr>
      </p:pic>
      <p:pic>
        <p:nvPicPr>
          <p:cNvPr id="6" name="Picture 5" descr="A picture containing ground, outdoor&#10;&#10;Description automatically generated">
            <a:extLst>
              <a:ext uri="{FF2B5EF4-FFF2-40B4-BE49-F238E27FC236}">
                <a16:creationId xmlns:a16="http://schemas.microsoft.com/office/drawing/2014/main" id="{A8C86D62-6F90-114F-A5AD-173BEB0362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984"/>
          <a:stretch/>
        </p:blipFill>
        <p:spPr>
          <a:xfrm>
            <a:off x="0" y="5802172"/>
            <a:ext cx="1133084" cy="1076605"/>
          </a:xfrm>
          <a:prstGeom prst="rect">
            <a:avLst/>
          </a:prstGeom>
        </p:spPr>
      </p:pic>
      <p:pic>
        <p:nvPicPr>
          <p:cNvPr id="7" name="Picture 6" descr="A picture containing tree, sky, outdoor, city&#10;&#10;Description automatically generated">
            <a:extLst>
              <a:ext uri="{FF2B5EF4-FFF2-40B4-BE49-F238E27FC236}">
                <a16:creationId xmlns:a16="http://schemas.microsoft.com/office/drawing/2014/main" id="{9446831B-7FDC-0E43-A980-79C6A28AEDED}"/>
              </a:ext>
            </a:extLst>
          </p:cNvPr>
          <p:cNvPicPr>
            <a:picLocks noChangeAspect="1"/>
          </p:cNvPicPr>
          <p:nvPr userDrawn="1"/>
        </p:nvPicPr>
        <p:blipFill rotWithShape="1">
          <a:blip r:embed="rId4"/>
          <a:srcRect l="25726" t="563" r="25340"/>
          <a:stretch/>
        </p:blipFill>
        <p:spPr>
          <a:xfrm>
            <a:off x="-7860" y="122978"/>
            <a:ext cx="1157952" cy="1255837"/>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70970800-7677-CE4C-83BF-F8D736D3F794}"/>
              </a:ext>
            </a:extLst>
          </p:cNvPr>
          <p:cNvPicPr>
            <a:picLocks noChangeAspect="1"/>
          </p:cNvPicPr>
          <p:nvPr userDrawn="1"/>
        </p:nvPicPr>
        <p:blipFill rotWithShape="1">
          <a:blip r:embed="rId5"/>
          <a:srcRect l="22330" t="30463"/>
          <a:stretch/>
        </p:blipFill>
        <p:spPr>
          <a:xfrm>
            <a:off x="-7860" y="1297581"/>
            <a:ext cx="1157952" cy="1567710"/>
          </a:xfrm>
          <a:prstGeom prst="rect">
            <a:avLst/>
          </a:prstGeom>
        </p:spPr>
      </p:pic>
      <p:pic>
        <p:nvPicPr>
          <p:cNvPr id="9" name="Picture 8" descr="A picture containing tree, outdoor, grass, plant&#10;&#10;Description automatically generated">
            <a:extLst>
              <a:ext uri="{FF2B5EF4-FFF2-40B4-BE49-F238E27FC236}">
                <a16:creationId xmlns:a16="http://schemas.microsoft.com/office/drawing/2014/main" id="{A695F612-C9E8-5144-8FC8-1CD00FCE65AD}"/>
              </a:ext>
            </a:extLst>
          </p:cNvPr>
          <p:cNvPicPr>
            <a:picLocks noChangeAspect="1"/>
          </p:cNvPicPr>
          <p:nvPr userDrawn="1"/>
        </p:nvPicPr>
        <p:blipFill rotWithShape="1">
          <a:blip r:embed="rId6"/>
          <a:srcRect l="15677" t="9806"/>
          <a:stretch/>
        </p:blipFill>
        <p:spPr>
          <a:xfrm>
            <a:off x="-7860" y="2570718"/>
            <a:ext cx="1141420" cy="1158505"/>
          </a:xfrm>
          <a:prstGeom prst="rect">
            <a:avLst/>
          </a:prstGeom>
        </p:spPr>
      </p:pic>
      <p:pic>
        <p:nvPicPr>
          <p:cNvPr id="10" name="Picture 9" descr="A picture containing person, fresh&#10;&#10;Description automatically generated">
            <a:extLst>
              <a:ext uri="{FF2B5EF4-FFF2-40B4-BE49-F238E27FC236}">
                <a16:creationId xmlns:a16="http://schemas.microsoft.com/office/drawing/2014/main" id="{476F6F25-7A7B-E64E-8295-04F012680D2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678"/>
          <a:stretch/>
        </p:blipFill>
        <p:spPr>
          <a:xfrm>
            <a:off x="-7860" y="3722716"/>
            <a:ext cx="1133083" cy="1068745"/>
          </a:xfrm>
          <a:prstGeom prst="rect">
            <a:avLst/>
          </a:prstGeom>
        </p:spPr>
      </p:pic>
      <p:cxnSp>
        <p:nvCxnSpPr>
          <p:cNvPr id="11" name="Straight Connector 10">
            <a:extLst>
              <a:ext uri="{FF2B5EF4-FFF2-40B4-BE49-F238E27FC236}">
                <a16:creationId xmlns:a16="http://schemas.microsoft.com/office/drawing/2014/main" id="{62525BF0-7BBC-6645-BDB1-DC0BF9FAF2A2}"/>
              </a:ext>
            </a:extLst>
          </p:cNvPr>
          <p:cNvCxnSpPr>
            <a:cxnSpLocks/>
          </p:cNvCxnSpPr>
          <p:nvPr userDrawn="1"/>
        </p:nvCxnSpPr>
        <p:spPr>
          <a:xfrm>
            <a:off x="1150092" y="122978"/>
            <a:ext cx="0" cy="675579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572B6E-6FC1-C74E-9628-9296432B5030}"/>
              </a:ext>
            </a:extLst>
          </p:cNvPr>
          <p:cNvSpPr/>
          <p:nvPr userDrawn="1"/>
        </p:nvSpPr>
        <p:spPr>
          <a:xfrm>
            <a:off x="1174962" y="5802172"/>
            <a:ext cx="11017038" cy="1076605"/>
          </a:xfrm>
          <a:prstGeom prst="rect">
            <a:avLst/>
          </a:prstGeom>
          <a:gradFill flip="none" rotWithShape="1">
            <a:gsLst>
              <a:gs pos="97959">
                <a:srgbClr val="0668B2"/>
              </a:gs>
              <a:gs pos="2721">
                <a:schemeClr val="bg1">
                  <a:alpha val="0"/>
                </a:schemeClr>
              </a:gs>
              <a:gs pos="75000">
                <a:srgbClr val="0668B2">
                  <a:alpha val="3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336386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FC1-034D-DC42-ADD4-8582EA67ABF9}"/>
              </a:ext>
            </a:extLst>
          </p:cNvPr>
          <p:cNvSpPr>
            <a:spLocks noGrp="1"/>
          </p:cNvSpPr>
          <p:nvPr>
            <p:ph type="title"/>
          </p:nvPr>
        </p:nvSpPr>
        <p:spPr>
          <a:xfrm>
            <a:off x="1147431" y="365125"/>
            <a:ext cx="989713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77A685-2E98-B647-A5D9-31D06E0081A7}"/>
              </a:ext>
            </a:extLst>
          </p:cNvPr>
          <p:cNvSpPr>
            <a:spLocks noGrp="1"/>
          </p:cNvSpPr>
          <p:nvPr>
            <p:ph idx="1"/>
          </p:nvPr>
        </p:nvSpPr>
        <p:spPr>
          <a:xfrm>
            <a:off x="1147430" y="1825625"/>
            <a:ext cx="9897140" cy="4289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F84FCFF7-5280-41D7-8DD4-CA9EEB7133B1}"/>
              </a:ext>
            </a:extLst>
          </p:cNvPr>
          <p:cNvSpPr/>
          <p:nvPr userDrawn="1"/>
        </p:nvSpPr>
        <p:spPr>
          <a:xfrm>
            <a:off x="0" y="5885793"/>
            <a:ext cx="12192000" cy="992984"/>
          </a:xfrm>
          <a:prstGeom prst="rect">
            <a:avLst/>
          </a:prstGeom>
          <a:gradFill flip="none" rotWithShape="1">
            <a:gsLst>
              <a:gs pos="97959">
                <a:srgbClr val="0668B2"/>
              </a:gs>
              <a:gs pos="2721">
                <a:schemeClr val="bg1">
                  <a:alpha val="0"/>
                </a:schemeClr>
              </a:gs>
              <a:gs pos="75000">
                <a:srgbClr val="0668B2">
                  <a:alpha val="3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478415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FC1-034D-DC42-ADD4-8582EA67ABF9}"/>
              </a:ext>
            </a:extLst>
          </p:cNvPr>
          <p:cNvSpPr>
            <a:spLocks noGrp="1"/>
          </p:cNvSpPr>
          <p:nvPr>
            <p:ph type="title"/>
          </p:nvPr>
        </p:nvSpPr>
        <p:spPr>
          <a:xfrm>
            <a:off x="1147431" y="365125"/>
            <a:ext cx="989713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77A685-2E98-B647-A5D9-31D06E0081A7}"/>
              </a:ext>
            </a:extLst>
          </p:cNvPr>
          <p:cNvSpPr>
            <a:spLocks noGrp="1"/>
          </p:cNvSpPr>
          <p:nvPr>
            <p:ph idx="1"/>
          </p:nvPr>
        </p:nvSpPr>
        <p:spPr>
          <a:xfrm>
            <a:off x="1147430" y="1825625"/>
            <a:ext cx="9897140" cy="4289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50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22D2-5B17-D643-9C0C-F107B0F48AAC}"/>
              </a:ext>
            </a:extLst>
          </p:cNvPr>
          <p:cNvSpPr>
            <a:spLocks noGrp="1"/>
          </p:cNvSpPr>
          <p:nvPr>
            <p:ph type="title"/>
          </p:nvPr>
        </p:nvSpPr>
        <p:spPr>
          <a:xfrm>
            <a:off x="1435394" y="1709738"/>
            <a:ext cx="991205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1BE4D-405A-7242-A1F8-A3940EFF19BF}"/>
              </a:ext>
            </a:extLst>
          </p:cNvPr>
          <p:cNvSpPr>
            <a:spLocks noGrp="1"/>
          </p:cNvSpPr>
          <p:nvPr>
            <p:ph type="body" idx="1"/>
          </p:nvPr>
        </p:nvSpPr>
        <p:spPr>
          <a:xfrm>
            <a:off x="1435394" y="4589463"/>
            <a:ext cx="9912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9311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FA1A-EEA1-CA49-B67D-876D9E091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6FB71-E2F6-A146-880B-D1DC66E85164}"/>
              </a:ext>
            </a:extLst>
          </p:cNvPr>
          <p:cNvSpPr>
            <a:spLocks noGrp="1"/>
          </p:cNvSpPr>
          <p:nvPr>
            <p:ph sz="half" idx="1"/>
          </p:nvPr>
        </p:nvSpPr>
        <p:spPr>
          <a:xfrm>
            <a:off x="1456660" y="1825625"/>
            <a:ext cx="4563140" cy="419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4EA7B8-8370-D844-961C-1281346A4888}"/>
              </a:ext>
            </a:extLst>
          </p:cNvPr>
          <p:cNvSpPr>
            <a:spLocks noGrp="1"/>
          </p:cNvSpPr>
          <p:nvPr>
            <p:ph sz="half" idx="2"/>
          </p:nvPr>
        </p:nvSpPr>
        <p:spPr>
          <a:xfrm>
            <a:off x="6790660" y="1825625"/>
            <a:ext cx="4563140" cy="419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420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6E8F-01FA-7746-A5CF-334465AEA856}"/>
              </a:ext>
            </a:extLst>
          </p:cNvPr>
          <p:cNvSpPr>
            <a:spLocks noGrp="1"/>
          </p:cNvSpPr>
          <p:nvPr>
            <p:ph type="title"/>
          </p:nvPr>
        </p:nvSpPr>
        <p:spPr>
          <a:xfrm>
            <a:off x="1552352" y="365125"/>
            <a:ext cx="980303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4BE7BF-6373-AB48-9218-3AE847ED2BD7}"/>
              </a:ext>
            </a:extLst>
          </p:cNvPr>
          <p:cNvSpPr>
            <a:spLocks noGrp="1"/>
          </p:cNvSpPr>
          <p:nvPr>
            <p:ph type="body" idx="1"/>
          </p:nvPr>
        </p:nvSpPr>
        <p:spPr>
          <a:xfrm>
            <a:off x="1552352" y="1681163"/>
            <a:ext cx="444522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D47E13-5E05-8F47-ADEB-0EB743FE0DF9}"/>
              </a:ext>
            </a:extLst>
          </p:cNvPr>
          <p:cNvSpPr>
            <a:spLocks noGrp="1"/>
          </p:cNvSpPr>
          <p:nvPr>
            <p:ph sz="half" idx="2"/>
          </p:nvPr>
        </p:nvSpPr>
        <p:spPr>
          <a:xfrm>
            <a:off x="1552352" y="2505075"/>
            <a:ext cx="4445223" cy="346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58B45-DA43-094E-B832-D7A8021375B7}"/>
              </a:ext>
            </a:extLst>
          </p:cNvPr>
          <p:cNvSpPr>
            <a:spLocks noGrp="1"/>
          </p:cNvSpPr>
          <p:nvPr>
            <p:ph type="body" sz="quarter" idx="3"/>
          </p:nvPr>
        </p:nvSpPr>
        <p:spPr>
          <a:xfrm>
            <a:off x="6888272" y="1681163"/>
            <a:ext cx="44671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56A70-5286-ED4F-924C-000610BB5538}"/>
              </a:ext>
            </a:extLst>
          </p:cNvPr>
          <p:cNvSpPr>
            <a:spLocks noGrp="1"/>
          </p:cNvSpPr>
          <p:nvPr>
            <p:ph sz="quarter" idx="4"/>
          </p:nvPr>
        </p:nvSpPr>
        <p:spPr>
          <a:xfrm>
            <a:off x="6888272" y="2505075"/>
            <a:ext cx="4467115" cy="346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280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762B-ECD2-4D3B-B538-B6A1001E97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2E340-7873-4D62-BA56-C9F8FBA75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D8BDDC-3C19-466E-9B82-13081AD49F42}"/>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5" name="Footer Placeholder 4">
            <a:extLst>
              <a:ext uri="{FF2B5EF4-FFF2-40B4-BE49-F238E27FC236}">
                <a16:creationId xmlns:a16="http://schemas.microsoft.com/office/drawing/2014/main" id="{5A54845C-B7FC-4BA9-A778-E4B4D597A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6D03C-0835-4FCE-BE37-5F10113B1F05}"/>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1789166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0082-6E1F-2C43-B1D4-19A8871850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5513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227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102D-7DF9-A94A-945A-F2A871BEE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3B638-EC97-3B43-B808-85CFCA9DCD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64AB71-B388-D94B-A3F6-85F1B391B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22188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8DB7-071C-0C48-A87D-A96D1CD0E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70255E-8C24-F94A-8A62-5F797F637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0DBE20-9EA5-2F46-A9C6-069EE6549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5362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7935-4EAA-8946-9172-09F93C4A0A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1BC066-F5DC-EE4B-9D08-25A5A46B8D30}"/>
              </a:ext>
            </a:extLst>
          </p:cNvPr>
          <p:cNvSpPr>
            <a:spLocks noGrp="1"/>
          </p:cNvSpPr>
          <p:nvPr>
            <p:ph type="body" orient="vert" idx="1"/>
          </p:nvPr>
        </p:nvSpPr>
        <p:spPr>
          <a:xfrm>
            <a:off x="1456660" y="1825625"/>
            <a:ext cx="9897140" cy="4161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5348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72D1B2-2DC0-9B4C-9862-E7ACED566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564163-8184-5740-8854-2E4025ADFD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80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5C56-47E5-42FF-8907-D8D25F7A8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7FEC80-B1E0-4487-8E85-EA46866785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EFB74-D651-4FB4-8429-9CDAE17038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92620-AC5F-4EF4-9E3B-5A79EDCE89FA}"/>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6" name="Footer Placeholder 5">
            <a:extLst>
              <a:ext uri="{FF2B5EF4-FFF2-40B4-BE49-F238E27FC236}">
                <a16:creationId xmlns:a16="http://schemas.microsoft.com/office/drawing/2014/main" id="{57AEAA07-D9FD-429F-8ED5-54228628D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44488-9668-4F26-AA1B-6DFFDB0B4046}"/>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117990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12C0-4DED-43A8-B3B9-E7F5A2D8A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02C98D-1D9D-4F20-8867-624557C02C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6A4291-373F-48FC-8DC8-DEC11298A2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5E2C5-245F-442E-AEBC-3B7694037D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589A44-9DD7-40ED-BB69-152BAA1615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AB4614-283C-4210-8FAC-3C3CDDF25836}"/>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8" name="Footer Placeholder 7">
            <a:extLst>
              <a:ext uri="{FF2B5EF4-FFF2-40B4-BE49-F238E27FC236}">
                <a16:creationId xmlns:a16="http://schemas.microsoft.com/office/drawing/2014/main" id="{5D900934-AB50-4C06-B34C-7BEEAA4DCC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EC5C9-5F65-4939-A597-868946614646}"/>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268857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5A53-B9D8-4D05-890C-E2CE5D7D91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215FF1-75C5-4C06-B35B-0A224789364A}"/>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4" name="Footer Placeholder 3">
            <a:extLst>
              <a:ext uri="{FF2B5EF4-FFF2-40B4-BE49-F238E27FC236}">
                <a16:creationId xmlns:a16="http://schemas.microsoft.com/office/drawing/2014/main" id="{6FFE5EAC-C52A-4C43-9868-99C76E8D7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72548F-E556-4B22-8437-5DA9C85F5D24}"/>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253231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897E84-9791-430C-9425-9D68A4EA4A21}"/>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3" name="Footer Placeholder 2">
            <a:extLst>
              <a:ext uri="{FF2B5EF4-FFF2-40B4-BE49-F238E27FC236}">
                <a16:creationId xmlns:a16="http://schemas.microsoft.com/office/drawing/2014/main" id="{996A8805-EE0C-4A63-9AFF-83C7784F36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40B544-DE13-4B50-BDBA-A0A04D4D1A70}"/>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376566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2521-E426-495B-A090-D475AF4EC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E764E0-AE79-4D80-B518-E86A7D3FDF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7092D8-ED9B-49CD-847E-4990B22FA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36C62-A114-4389-B11F-ABD64641A99D}"/>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6" name="Footer Placeholder 5">
            <a:extLst>
              <a:ext uri="{FF2B5EF4-FFF2-40B4-BE49-F238E27FC236}">
                <a16:creationId xmlns:a16="http://schemas.microsoft.com/office/drawing/2014/main" id="{8D62240B-25D2-4570-BBC5-3E267F2AB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3FD2F-9294-4FA0-92ED-CB114C6CFEDB}"/>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1287680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F63D1-883D-4747-B9C0-5120EE08D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0BEAB-DA7C-4711-8F5B-E80EAEE0D2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49F719-E91E-4214-B18F-94910CF802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434DA6-4E4E-4BA7-8B42-514DDB49816A}"/>
              </a:ext>
            </a:extLst>
          </p:cNvPr>
          <p:cNvSpPr>
            <a:spLocks noGrp="1"/>
          </p:cNvSpPr>
          <p:nvPr>
            <p:ph type="dt" sz="half" idx="10"/>
          </p:nvPr>
        </p:nvSpPr>
        <p:spPr/>
        <p:txBody>
          <a:bodyPr/>
          <a:lstStyle/>
          <a:p>
            <a:fld id="{DF73BEDA-BA8C-4014-A128-D909E9B829D6}" type="datetimeFigureOut">
              <a:rPr lang="en-US" smtClean="0"/>
              <a:t>5/17/2023</a:t>
            </a:fld>
            <a:endParaRPr lang="en-US"/>
          </a:p>
        </p:txBody>
      </p:sp>
      <p:sp>
        <p:nvSpPr>
          <p:cNvPr id="6" name="Footer Placeholder 5">
            <a:extLst>
              <a:ext uri="{FF2B5EF4-FFF2-40B4-BE49-F238E27FC236}">
                <a16:creationId xmlns:a16="http://schemas.microsoft.com/office/drawing/2014/main" id="{D37FFE14-A909-4CF1-BA95-04D66CB34D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84E28-54AF-4561-A96A-5915BFED5723}"/>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3889134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DC128A-B9C8-45DA-9640-BE8319F43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C172E-6866-4E9C-B13C-E4B7759690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5D248-2262-48B7-B25D-5B9B88C1C6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3BEDA-BA8C-4014-A128-D909E9B829D6}" type="datetimeFigureOut">
              <a:rPr lang="en-US" smtClean="0"/>
              <a:t>5/17/2023</a:t>
            </a:fld>
            <a:endParaRPr lang="en-US"/>
          </a:p>
        </p:txBody>
      </p:sp>
      <p:sp>
        <p:nvSpPr>
          <p:cNvPr id="5" name="Footer Placeholder 4">
            <a:extLst>
              <a:ext uri="{FF2B5EF4-FFF2-40B4-BE49-F238E27FC236}">
                <a16:creationId xmlns:a16="http://schemas.microsoft.com/office/drawing/2014/main" id="{17411548-7EDA-40D6-B614-8E5BCED793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5E80A8-67BA-4187-B694-FE63B4B4E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3A11A-AA8F-4C95-A0FF-53BB2C149485}" type="slidenum">
              <a:rPr lang="en-US" smtClean="0"/>
              <a:t>‹#›</a:t>
            </a:fld>
            <a:endParaRPr lang="en-US"/>
          </a:p>
        </p:txBody>
      </p:sp>
    </p:spTree>
    <p:extLst>
      <p:ext uri="{BB962C8B-B14F-4D97-AF65-F5344CB8AC3E}">
        <p14:creationId xmlns:p14="http://schemas.microsoft.com/office/powerpoint/2010/main" val="2475487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97084-75C0-4741-8AC4-9F4F7A35A21D}" type="datetime1">
              <a:rPr lang="en-US" smtClean="0"/>
              <a:t>5/17/2023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78034-1553-42D3-8F41-00DF5023F3D5}" type="slidenum">
              <a:rPr lang="en-US" smtClean="0"/>
              <a:t>‹#›</a:t>
            </a:fld>
            <a:endParaRPr lang="en-US"/>
          </a:p>
        </p:txBody>
      </p:sp>
    </p:spTree>
    <p:extLst>
      <p:ext uri="{BB962C8B-B14F-4D97-AF65-F5344CB8AC3E}">
        <p14:creationId xmlns:p14="http://schemas.microsoft.com/office/powerpoint/2010/main" val="3984511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C04F81-1039-4180-AAA4-FF9816D1AC24}"/>
              </a:ext>
            </a:extLst>
          </p:cNvPr>
          <p:cNvSpPr/>
          <p:nvPr userDrawn="1"/>
        </p:nvSpPr>
        <p:spPr>
          <a:xfrm>
            <a:off x="0" y="129305"/>
            <a:ext cx="12192000" cy="1687393"/>
          </a:xfrm>
          <a:prstGeom prst="rect">
            <a:avLst/>
          </a:prstGeom>
          <a:gradFill>
            <a:gsLst>
              <a:gs pos="100000">
                <a:srgbClr val="0668B2">
                  <a:alpha val="30000"/>
                </a:srgbClr>
              </a:gs>
              <a:gs pos="32000">
                <a:srgbClr val="0668B2">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E62734-CF57-F243-9BF6-6BFF6922FB0A}"/>
              </a:ext>
            </a:extLst>
          </p:cNvPr>
          <p:cNvSpPr/>
          <p:nvPr userDrawn="1"/>
        </p:nvSpPr>
        <p:spPr>
          <a:xfrm>
            <a:off x="0" y="1"/>
            <a:ext cx="12192000" cy="126124"/>
          </a:xfrm>
          <a:prstGeom prst="rect">
            <a:avLst/>
          </a:prstGeom>
          <a:solidFill>
            <a:srgbClr val="4C7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3B62F95-23D2-524C-B51F-13E18DAABC53}"/>
              </a:ext>
            </a:extLst>
          </p:cNvPr>
          <p:cNvSpPr>
            <a:spLocks noGrp="1"/>
          </p:cNvSpPr>
          <p:nvPr>
            <p:ph type="title"/>
          </p:nvPr>
        </p:nvSpPr>
        <p:spPr>
          <a:xfrm>
            <a:off x="1456660" y="365125"/>
            <a:ext cx="989713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3E306D-4CE7-D644-BAE3-C3F087ED0541}"/>
              </a:ext>
            </a:extLst>
          </p:cNvPr>
          <p:cNvSpPr>
            <a:spLocks noGrp="1"/>
          </p:cNvSpPr>
          <p:nvPr>
            <p:ph type="body" idx="1"/>
          </p:nvPr>
        </p:nvSpPr>
        <p:spPr>
          <a:xfrm>
            <a:off x="1456660" y="1825625"/>
            <a:ext cx="9897140" cy="42891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AD8309D6-A9EF-9743-B518-F3CCBA9A00B5}"/>
              </a:ext>
            </a:extLst>
          </p:cNvPr>
          <p:cNvSpPr/>
          <p:nvPr userDrawn="1"/>
        </p:nvSpPr>
        <p:spPr>
          <a:xfrm>
            <a:off x="0" y="1"/>
            <a:ext cx="12192000" cy="126124"/>
          </a:xfrm>
          <a:prstGeom prst="rect">
            <a:avLst/>
          </a:prstGeom>
          <a:solidFill>
            <a:srgbClr val="2CA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112F680-EE46-0742-9606-6C3160542680}"/>
              </a:ext>
            </a:extLst>
          </p:cNvPr>
          <p:cNvPicPr>
            <a:picLocks noChangeAspect="1"/>
          </p:cNvPicPr>
          <p:nvPr userDrawn="1"/>
        </p:nvPicPr>
        <p:blipFill>
          <a:blip r:embed="rId15"/>
          <a:srcRect/>
          <a:stretch/>
        </p:blipFill>
        <p:spPr>
          <a:xfrm>
            <a:off x="10562969" y="485736"/>
            <a:ext cx="1354229" cy="482804"/>
          </a:xfrm>
          <a:prstGeom prst="rect">
            <a:avLst/>
          </a:prstGeom>
        </p:spPr>
      </p:pic>
    </p:spTree>
    <p:extLst>
      <p:ext uri="{BB962C8B-B14F-4D97-AF65-F5344CB8AC3E}">
        <p14:creationId xmlns:p14="http://schemas.microsoft.com/office/powerpoint/2010/main" val="20248868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88_6E93DDE3.xm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31.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pa.gov/water-infrastructure/forms/water-technical-assistance-request-form" TargetMode="External"/><Relationship Id="rId1" Type="http://schemas.openxmlformats.org/officeDocument/2006/relationships/slideLayout" Target="../slideLayouts/slideLayout31.xml"/><Relationship Id="rId5" Type="http://schemas.openxmlformats.org/officeDocument/2006/relationships/hyperlink" Target="http://www.epa.gov/waterTA" TargetMode="Externa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gif"/><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hyperlink" Target="mailto:sina.pruder@doh.hawaii.gov" TargetMode="External"/><Relationship Id="rId13" Type="http://schemas.openxmlformats.org/officeDocument/2006/relationships/image" Target="../media/image10.png"/><Relationship Id="rId3" Type="http://schemas.openxmlformats.org/officeDocument/2006/relationships/image" Target="../media/image35.jpg"/><Relationship Id="rId7" Type="http://schemas.openxmlformats.org/officeDocument/2006/relationships/hyperlink" Target="mailto:licata.Juanita@epa.gov" TargetMode="External"/><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Bletz.jillian@epa.gov" TargetMode="External"/><Relationship Id="rId11" Type="http://schemas.openxmlformats.org/officeDocument/2006/relationships/hyperlink" Target="https://health.hawaii.gov/sdwb/drinking-water-state-revolving-fund/" TargetMode="External"/><Relationship Id="rId5" Type="http://schemas.openxmlformats.org/officeDocument/2006/relationships/hyperlink" Target="mailto:jacobs.sara@epa.gov" TargetMode="External"/><Relationship Id="rId10" Type="http://schemas.openxmlformats.org/officeDocument/2006/relationships/hyperlink" Target="mailto:joan.corrigan@doh.hawaii.gov" TargetMode="External"/><Relationship Id="rId4" Type="http://schemas.openxmlformats.org/officeDocument/2006/relationships/hyperlink" Target="mailto:Tucker.Kelly@epa.gov" TargetMode="External"/><Relationship Id="rId9" Type="http://schemas.openxmlformats.org/officeDocument/2006/relationships/hyperlink" Target="https://health.hawaii.gov/wastewater/home/cwsrf/"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hyperlink" Target="https://www.epa.gov/sites/default/files/2016-07/documents/overview_of_cwsrf_eligibilities_may_2016.pdf"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s://www.epa.gov/dwsrf/drinking-water-state-revolving-fund-eligibility-handbook"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0DF5E0-AEDC-45FE-BB42-C5AA09955E7F}"/>
              </a:ext>
            </a:extLst>
          </p:cNvPr>
          <p:cNvPicPr/>
          <p:nvPr/>
        </p:nvPicPr>
        <p:blipFill>
          <a:blip r:embed="rId2">
            <a:extLst>
              <a:ext uri="{28A0092B-C50C-407E-A947-70E740481C1C}">
                <a14:useLocalDpi xmlns:a14="http://schemas.microsoft.com/office/drawing/2010/main" val="0"/>
              </a:ext>
            </a:extLst>
          </a:blip>
          <a:srcRect t="20280" b="20280"/>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C6B546-E687-4572-89F7-94F41D1E67A0}"/>
              </a:ext>
            </a:extLst>
          </p:cNvPr>
          <p:cNvSpPr>
            <a:spLocks noGrp="1"/>
          </p:cNvSpPr>
          <p:nvPr>
            <p:ph type="ctrTitle"/>
          </p:nvPr>
        </p:nvSpPr>
        <p:spPr>
          <a:xfrm>
            <a:off x="477980" y="1122363"/>
            <a:ext cx="8378344" cy="3204134"/>
          </a:xfrm>
        </p:spPr>
        <p:txBody>
          <a:bodyPr anchor="b">
            <a:normAutofit fontScale="90000"/>
          </a:bodyPr>
          <a:lstStyle/>
          <a:p>
            <a:pPr algn="l"/>
            <a:br>
              <a:rPr lang="en-US" sz="2600" b="1" dirty="0">
                <a:effectLst/>
                <a:latin typeface="Calibri" panose="020F0502020204030204" pitchFamily="34" charset="0"/>
                <a:ea typeface="Times New Roman" panose="02020603050405020304" pitchFamily="18" charset="0"/>
              </a:rPr>
            </a:br>
            <a:br>
              <a:rPr lang="en-US" sz="4400" b="1" dirty="0">
                <a:effectLst/>
                <a:latin typeface="Calibri" panose="020F0502020204030204" pitchFamily="34" charset="0"/>
                <a:ea typeface="Times New Roman" panose="02020603050405020304" pitchFamily="18" charset="0"/>
              </a:rPr>
            </a:br>
            <a:br>
              <a:rPr lang="en-US" sz="4400" b="1" dirty="0">
                <a:effectLst/>
                <a:latin typeface="Calibri" panose="020F0502020204030204" pitchFamily="34" charset="0"/>
                <a:ea typeface="Times New Roman" panose="02020603050405020304" pitchFamily="18" charset="0"/>
              </a:rPr>
            </a:br>
            <a:br>
              <a:rPr lang="en-US" sz="6700" b="1" dirty="0">
                <a:effectLst/>
                <a:latin typeface="Calibri" panose="020F0502020204030204" pitchFamily="34" charset="0"/>
                <a:ea typeface="Times New Roman" panose="02020603050405020304" pitchFamily="18" charset="0"/>
              </a:rPr>
            </a:br>
            <a:r>
              <a:rPr lang="en-US" sz="6700" b="1" dirty="0">
                <a:effectLst/>
                <a:latin typeface="Calibri" panose="020F0502020204030204" pitchFamily="34" charset="0"/>
                <a:ea typeface="Times New Roman" panose="02020603050405020304" pitchFamily="18" charset="0"/>
              </a:rPr>
              <a:t>Clean Water and Drinking Water State Revolving Funds and the Bipartisan Infrastructure Law</a:t>
            </a:r>
            <a:endParaRPr lang="en-US" sz="2600" dirty="0"/>
          </a:p>
        </p:txBody>
      </p:sp>
      <p:sp>
        <p:nvSpPr>
          <p:cNvPr id="3" name="Subtitle 2">
            <a:extLst>
              <a:ext uri="{FF2B5EF4-FFF2-40B4-BE49-F238E27FC236}">
                <a16:creationId xmlns:a16="http://schemas.microsoft.com/office/drawing/2014/main" id="{3918FE99-D837-4FAC-9669-2E6DCA7EF4BF}"/>
              </a:ext>
            </a:extLst>
          </p:cNvPr>
          <p:cNvSpPr>
            <a:spLocks noGrp="1"/>
          </p:cNvSpPr>
          <p:nvPr>
            <p:ph type="subTitle" idx="1"/>
          </p:nvPr>
        </p:nvSpPr>
        <p:spPr>
          <a:xfrm>
            <a:off x="477980" y="4872922"/>
            <a:ext cx="6227620" cy="1208141"/>
          </a:xfrm>
        </p:spPr>
        <p:txBody>
          <a:bodyPr vert="horz" lIns="91440" tIns="45720" rIns="91440" bIns="45720" rtlCol="0" anchor="t">
            <a:noAutofit/>
          </a:bodyPr>
          <a:lstStyle/>
          <a:p>
            <a:pPr algn="l"/>
            <a:r>
              <a:rPr lang="en-US" sz="2800" b="1" dirty="0"/>
              <a:t>Hawaii Rural Water Technical Assistance and Training  Conference</a:t>
            </a:r>
          </a:p>
          <a:p>
            <a:pPr algn="l"/>
            <a:r>
              <a:rPr lang="en-US" sz="2800" b="1" dirty="0"/>
              <a:t>May 2023</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FEE06D5-F91B-4FE6-AA72-8F8617CA1117}"/>
              </a:ext>
            </a:extLst>
          </p:cNvPr>
          <p:cNvSpPr txBox="1"/>
          <p:nvPr/>
        </p:nvSpPr>
        <p:spPr>
          <a:xfrm>
            <a:off x="13230225" y="2724150"/>
            <a:ext cx="184731" cy="369332"/>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DF01FF92-D855-4EAE-B6F9-332B5B4155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09489" y="5707472"/>
            <a:ext cx="4085483" cy="1259690"/>
          </a:xfrm>
          <a:prstGeom prst="rect">
            <a:avLst/>
          </a:prstGeom>
        </p:spPr>
      </p:pic>
    </p:spTree>
    <p:extLst>
      <p:ext uri="{BB962C8B-B14F-4D97-AF65-F5344CB8AC3E}">
        <p14:creationId xmlns:p14="http://schemas.microsoft.com/office/powerpoint/2010/main" val="330760213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0997-39F4-4BC8-B54E-0788BD30078A}"/>
              </a:ext>
            </a:extLst>
          </p:cNvPr>
          <p:cNvSpPr>
            <a:spLocks noGrp="1"/>
          </p:cNvSpPr>
          <p:nvPr>
            <p:ph type="title"/>
          </p:nvPr>
        </p:nvSpPr>
        <p:spPr>
          <a:xfrm>
            <a:off x="524741" y="620392"/>
            <a:ext cx="3808268" cy="5504688"/>
          </a:xfrm>
        </p:spPr>
        <p:txBody>
          <a:bodyPr>
            <a:normAutofit/>
          </a:bodyPr>
          <a:lstStyle/>
          <a:p>
            <a:r>
              <a:rPr lang="en-US" sz="5000" dirty="0">
                <a:solidFill>
                  <a:schemeClr val="accent5"/>
                </a:solidFill>
              </a:rPr>
              <a:t>Hawaii FY22 and FY23 SRF Funding in the BIL</a:t>
            </a:r>
          </a:p>
        </p:txBody>
      </p:sp>
      <p:graphicFrame>
        <p:nvGraphicFramePr>
          <p:cNvPr id="6" name="Content Placeholder 6">
            <a:extLst>
              <a:ext uri="{FF2B5EF4-FFF2-40B4-BE49-F238E27FC236}">
                <a16:creationId xmlns:a16="http://schemas.microsoft.com/office/drawing/2014/main" id="{26A225BE-8CFE-4E36-9A03-83B330EABFDB}"/>
              </a:ext>
            </a:extLst>
          </p:cNvPr>
          <p:cNvGraphicFramePr>
            <a:graphicFrameLocks noGrp="1"/>
          </p:cNvGraphicFramePr>
          <p:nvPr>
            <p:ph idx="1"/>
            <p:extLst>
              <p:ext uri="{D42A27DB-BD31-4B8C-83A1-F6EECF244321}">
                <p14:modId xmlns:p14="http://schemas.microsoft.com/office/powerpoint/2010/main" val="1917558763"/>
              </p:ext>
            </p:extLst>
          </p:nvPr>
        </p:nvGraphicFramePr>
        <p:xfrm>
          <a:off x="4495683" y="1167979"/>
          <a:ext cx="6726619" cy="4409514"/>
        </p:xfrm>
        <a:graphic>
          <a:graphicData uri="http://schemas.openxmlformats.org/drawingml/2006/table">
            <a:tbl>
              <a:tblPr firstRow="1" firstCol="1" bandRow="1"/>
              <a:tblGrid>
                <a:gridCol w="2732659">
                  <a:extLst>
                    <a:ext uri="{9D8B030D-6E8A-4147-A177-3AD203B41FA5}">
                      <a16:colId xmlns:a16="http://schemas.microsoft.com/office/drawing/2014/main" val="3420809495"/>
                    </a:ext>
                  </a:extLst>
                </a:gridCol>
                <a:gridCol w="1964382">
                  <a:extLst>
                    <a:ext uri="{9D8B030D-6E8A-4147-A177-3AD203B41FA5}">
                      <a16:colId xmlns:a16="http://schemas.microsoft.com/office/drawing/2014/main" val="3173347433"/>
                    </a:ext>
                  </a:extLst>
                </a:gridCol>
                <a:gridCol w="2029578">
                  <a:extLst>
                    <a:ext uri="{9D8B030D-6E8A-4147-A177-3AD203B41FA5}">
                      <a16:colId xmlns:a16="http://schemas.microsoft.com/office/drawing/2014/main" val="745532261"/>
                    </a:ext>
                  </a:extLst>
                </a:gridCol>
              </a:tblGrid>
              <a:tr h="286952">
                <a:tc>
                  <a:txBody>
                    <a:bodyPr/>
                    <a:lstStyle/>
                    <a:p>
                      <a:pPr marL="0" marR="0" algn="ctr">
                        <a:lnSpc>
                          <a:spcPct val="107000"/>
                        </a:lnSpc>
                        <a:spcBef>
                          <a:spcPts val="0"/>
                        </a:spcBef>
                        <a:spcAft>
                          <a:spcPts val="800"/>
                        </a:spcAft>
                      </a:pPr>
                      <a:r>
                        <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Appropriation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800"/>
                        </a:spcAft>
                      </a:pPr>
                      <a:r>
                        <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FY 2022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800"/>
                        </a:spcAft>
                      </a:pPr>
                      <a:r>
                        <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FY 2023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3835467460"/>
                  </a:ext>
                </a:extLst>
              </a:tr>
              <a:tr h="776813">
                <a:tc>
                  <a:txBody>
                    <a:bodyPr/>
                    <a:lstStyle/>
                    <a:p>
                      <a:pPr marL="0" marR="0">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CWSRF General Supplemental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13,785,000</a:t>
                      </a: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17,055,000</a:t>
                      </a: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224948969"/>
                  </a:ext>
                </a:extLst>
              </a:tr>
              <a:tr h="776813">
                <a:tc>
                  <a:txBody>
                    <a:bodyPr/>
                    <a:lstStyle/>
                    <a:p>
                      <a:pPr marL="0" marR="0">
                        <a:lnSpc>
                          <a:spcPct val="107000"/>
                        </a:lnSpc>
                        <a:spcBef>
                          <a:spcPts val="0"/>
                        </a:spcBef>
                        <a:spcAft>
                          <a:spcPts val="800"/>
                        </a:spcAft>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CWSRF Emerging Contaminants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725,000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1,743,000</a:t>
                      </a: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187187768"/>
                  </a:ext>
                </a:extLst>
              </a:tr>
              <a:tr h="776813">
                <a:tc>
                  <a:txBody>
                    <a:bodyPr/>
                    <a:lstStyle/>
                    <a:p>
                      <a:pPr marL="0" marR="0">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DWSRF General Supplemental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17,992,000</a:t>
                      </a: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21,055,000</a:t>
                      </a: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609833756"/>
                  </a:ext>
                </a:extLst>
              </a:tr>
              <a:tr h="776813">
                <a:tc>
                  <a:txBody>
                    <a:bodyPr/>
                    <a:lstStyle/>
                    <a:p>
                      <a:pPr marL="0" marR="0">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DWSRF Emerging Contaminants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7,555,000</a:t>
                      </a: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7,640,000</a:t>
                      </a: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684922392"/>
                  </a:ext>
                </a:extLst>
              </a:tr>
              <a:tr h="1015310">
                <a:tc>
                  <a:txBody>
                    <a:bodyPr/>
                    <a:lstStyle/>
                    <a:p>
                      <a:pPr marL="0" marR="0">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DWSRF Lead Service Line Replacement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Arial" panose="020B0604020202020204" pitchFamily="34" charset="0"/>
                        </a:rPr>
                        <a:t>28,350,000</a:t>
                      </a: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28,650,000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761798286"/>
                  </a:ext>
                </a:extLst>
              </a:tr>
            </a:tbl>
          </a:graphicData>
        </a:graphic>
      </p:graphicFrame>
    </p:spTree>
    <p:extLst>
      <p:ext uri="{BB962C8B-B14F-4D97-AF65-F5344CB8AC3E}">
        <p14:creationId xmlns:p14="http://schemas.microsoft.com/office/powerpoint/2010/main" val="2895201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C88D-AAD9-4F62-BD88-AB967C132AEF}"/>
              </a:ext>
            </a:extLst>
          </p:cNvPr>
          <p:cNvSpPr>
            <a:spLocks noGrp="1"/>
          </p:cNvSpPr>
          <p:nvPr>
            <p:ph type="title"/>
          </p:nvPr>
        </p:nvSpPr>
        <p:spPr/>
        <p:txBody>
          <a:bodyPr>
            <a:normAutofit/>
          </a:bodyPr>
          <a:lstStyle/>
          <a:p>
            <a:pPr algn="ctr"/>
            <a:r>
              <a:rPr lang="en-US" sz="4000" b="1" dirty="0">
                <a:solidFill>
                  <a:schemeClr val="accent1">
                    <a:lumMod val="75000"/>
                  </a:schemeClr>
                </a:solidFill>
                <a:latin typeface="+mn-lt"/>
              </a:rPr>
              <a:t>Increasing Investment in Disadvantaged Communities</a:t>
            </a:r>
          </a:p>
        </p:txBody>
      </p:sp>
      <p:sp>
        <p:nvSpPr>
          <p:cNvPr id="9" name="Content Placeholder 8">
            <a:extLst>
              <a:ext uri="{FF2B5EF4-FFF2-40B4-BE49-F238E27FC236}">
                <a16:creationId xmlns:a16="http://schemas.microsoft.com/office/drawing/2014/main" id="{7D6C9F31-1824-4EA2-9905-E3261F3757C8}"/>
              </a:ext>
            </a:extLst>
          </p:cNvPr>
          <p:cNvSpPr>
            <a:spLocks noGrp="1"/>
          </p:cNvSpPr>
          <p:nvPr>
            <p:ph idx="1"/>
          </p:nvPr>
        </p:nvSpPr>
        <p:spPr/>
        <p:txBody>
          <a:bodyPr/>
          <a:lstStyle/>
          <a:p>
            <a:pPr>
              <a:buClr>
                <a:schemeClr val="accent5">
                  <a:lumMod val="75000"/>
                </a:schemeClr>
              </a:buClr>
            </a:pPr>
            <a:r>
              <a:rPr lang="en-US" sz="2400" b="1" dirty="0">
                <a:solidFill>
                  <a:srgbClr val="000000"/>
                </a:solidFill>
                <a:effectLst/>
              </a:rPr>
              <a:t>Use of Additional Subsidy (forgiveness of principal or grants)</a:t>
            </a:r>
          </a:p>
          <a:p>
            <a:pPr lvl="1">
              <a:buClr>
                <a:schemeClr val="accent5">
                  <a:lumMod val="75000"/>
                </a:schemeClr>
              </a:buClr>
            </a:pPr>
            <a:r>
              <a:rPr lang="en-US" b="0" i="0" dirty="0">
                <a:solidFill>
                  <a:srgbClr val="000000"/>
                </a:solidFill>
              </a:rPr>
              <a:t>49% must go to disadvantaged communities/address affordability (DWSRF + CWSRF Supplemental, DWSRF Lead Service Line Funding)</a:t>
            </a:r>
          </a:p>
          <a:p>
            <a:pPr lvl="1">
              <a:buClr>
                <a:schemeClr val="accent5">
                  <a:lumMod val="75000"/>
                </a:schemeClr>
              </a:buClr>
            </a:pPr>
            <a:r>
              <a:rPr lang="en-US" dirty="0">
                <a:solidFill>
                  <a:srgbClr val="000000"/>
                </a:solidFill>
                <a:effectLst/>
              </a:rPr>
              <a:t>At least 25% must go to disadvantaged communities or public water systems serving less than 25,000 people (DWSRF Emerging Contaminants)</a:t>
            </a:r>
          </a:p>
          <a:p>
            <a:pPr>
              <a:buClr>
                <a:schemeClr val="accent5">
                  <a:lumMod val="75000"/>
                </a:schemeClr>
              </a:buClr>
            </a:pPr>
            <a:r>
              <a:rPr lang="en-US" sz="2400" b="1" dirty="0">
                <a:effectLst/>
                <a:ea typeface="Calibri" panose="020F0502020204030204" pitchFamily="34" charset="0"/>
              </a:rPr>
              <a:t>Disadvantaged Community Definition and Affordability Criteria</a:t>
            </a:r>
          </a:p>
          <a:p>
            <a:pPr lvl="1">
              <a:buClr>
                <a:schemeClr val="accent5">
                  <a:lumMod val="75000"/>
                </a:schemeClr>
              </a:buClr>
            </a:pPr>
            <a:r>
              <a:rPr lang="en-US" dirty="0">
                <a:ea typeface="Calibri" panose="020F0502020204030204" pitchFamily="34" charset="0"/>
                <a:cs typeface="Calibri"/>
              </a:rPr>
              <a:t>Each state is responsible for setting the definition of disadvantaged community definition and affordability criteria </a:t>
            </a:r>
          </a:p>
          <a:p>
            <a:endParaRPr lang="en-US" dirty="0"/>
          </a:p>
        </p:txBody>
      </p:sp>
      <p:sp>
        <p:nvSpPr>
          <p:cNvPr id="7" name="Slide Number Placeholder 6">
            <a:extLst>
              <a:ext uri="{FF2B5EF4-FFF2-40B4-BE49-F238E27FC236}">
                <a16:creationId xmlns:a16="http://schemas.microsoft.com/office/drawing/2014/main" id="{74A1BDBB-69DF-4D71-A345-F15E02311DFF}"/>
              </a:ext>
            </a:extLst>
          </p:cNvPr>
          <p:cNvSpPr>
            <a:spLocks noGrp="1"/>
          </p:cNvSpPr>
          <p:nvPr>
            <p:ph type="sldNum" sz="quarter" idx="4294967295"/>
          </p:nvPr>
        </p:nvSpPr>
        <p:spPr>
          <a:xfrm>
            <a:off x="11569700" y="6384925"/>
            <a:ext cx="6223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18435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348126" y="1035425"/>
            <a:ext cx="11510796" cy="4657045"/>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Clr>
                <a:srgbClr val="0F6FC6"/>
              </a:buClr>
              <a:defRPr/>
            </a:pPr>
            <a:endParaRPr lang="en-US" sz="2400">
              <a:solidFill>
                <a:schemeClr val="tx1"/>
              </a:solidFill>
            </a:endParaRPr>
          </a:p>
        </p:txBody>
      </p:sp>
      <p:sp>
        <p:nvSpPr>
          <p:cNvPr id="11" name="TextBox 10">
            <a:extLst>
              <a:ext uri="{FF2B5EF4-FFF2-40B4-BE49-F238E27FC236}">
                <a16:creationId xmlns:a16="http://schemas.microsoft.com/office/drawing/2014/main" id="{BB6B97F9-FE31-4A3F-BBD3-B12E6A645B56}"/>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7" name="Slide Number Placeholder 3">
            <a:extLst>
              <a:ext uri="{FF2B5EF4-FFF2-40B4-BE49-F238E27FC236}">
                <a16:creationId xmlns:a16="http://schemas.microsoft.com/office/drawing/2014/main" id="{6B7F0B72-64D3-4A35-97A2-A60DFC1F0D98}"/>
              </a:ext>
            </a:extLst>
          </p:cNvPr>
          <p:cNvSpPr txBox="1">
            <a:spLocks/>
          </p:cNvSpPr>
          <p:nvPr/>
        </p:nvSpPr>
        <p:spPr>
          <a:xfrm>
            <a:off x="11313304" y="6385128"/>
            <a:ext cx="6223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0678034-1553-42D3-8F41-00DF5023F3D5}" type="slidenum">
              <a:rPr lang="en-US" sz="1200" smtClean="0">
                <a:solidFill>
                  <a:schemeClr val="bg1"/>
                </a:solidFill>
              </a:rPr>
              <a:pPr algn="r"/>
              <a:t>12</a:t>
            </a:fld>
            <a:endParaRPr lang="en-US" sz="1200">
              <a:solidFill>
                <a:schemeClr val="bg1"/>
              </a:solidFill>
            </a:endParaRPr>
          </a:p>
        </p:txBody>
      </p:sp>
      <p:sp>
        <p:nvSpPr>
          <p:cNvPr id="2" name="Title 1">
            <a:extLst>
              <a:ext uri="{FF2B5EF4-FFF2-40B4-BE49-F238E27FC236}">
                <a16:creationId xmlns:a16="http://schemas.microsoft.com/office/drawing/2014/main" id="{EC1E525C-8E88-4041-B0DC-32D65AAFABB6}"/>
              </a:ext>
            </a:extLst>
          </p:cNvPr>
          <p:cNvSpPr>
            <a:spLocks noGrp="1"/>
          </p:cNvSpPr>
          <p:nvPr>
            <p:ph type="title"/>
          </p:nvPr>
        </p:nvSpPr>
        <p:spPr/>
        <p:txBody>
          <a:bodyPr/>
          <a:lstStyle/>
          <a:p>
            <a:r>
              <a:rPr lang="en-US" dirty="0"/>
              <a:t>Technical Assistance to Help </a:t>
            </a:r>
            <a:br>
              <a:rPr lang="en-US" dirty="0"/>
            </a:br>
            <a:r>
              <a:rPr lang="en-US" dirty="0"/>
              <a:t>Communities Access BIL SRF Funding</a:t>
            </a:r>
          </a:p>
        </p:txBody>
      </p:sp>
      <p:sp>
        <p:nvSpPr>
          <p:cNvPr id="3" name="Content Placeholder 2">
            <a:extLst>
              <a:ext uri="{FF2B5EF4-FFF2-40B4-BE49-F238E27FC236}">
                <a16:creationId xmlns:a16="http://schemas.microsoft.com/office/drawing/2014/main" id="{B21542F8-648A-4A47-9858-12A6FC2AEE04}"/>
              </a:ext>
            </a:extLst>
          </p:cNvPr>
          <p:cNvSpPr>
            <a:spLocks noGrp="1"/>
          </p:cNvSpPr>
          <p:nvPr>
            <p:ph idx="1"/>
          </p:nvPr>
        </p:nvSpPr>
        <p:spPr/>
        <p:txBody>
          <a:bodyPr>
            <a:normAutofit fontScale="92500" lnSpcReduction="20000"/>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500" b="1" dirty="0">
                <a:latin typeface="Calibri" panose="020F0502020204030204"/>
              </a:rPr>
              <a:t>Need</a:t>
            </a:r>
            <a:r>
              <a:rPr lang="en-US" sz="2500" dirty="0">
                <a:latin typeface="Calibri" panose="020F0502020204030204"/>
              </a:rPr>
              <a:t>: Many communities need support to develop quality SRF projects and apply for SRF funding</a:t>
            </a:r>
          </a:p>
          <a:p>
            <a:pPr marR="0" lvl="0" algn="l" defTabSz="914400" rtl="0" eaLnBrk="1" fontAlgn="auto" latinLnBrk="0" hangingPunct="1">
              <a:lnSpc>
                <a:spcPct val="100000"/>
              </a:lnSpc>
              <a:spcBef>
                <a:spcPts val="0"/>
              </a:spcBef>
              <a:spcAft>
                <a:spcPts val="600"/>
              </a:spcAft>
              <a:buClrTx/>
              <a:buSzTx/>
              <a:tabLst/>
              <a:defRPr/>
            </a:pPr>
            <a:endParaRPr lang="en-US" sz="2500" dirty="0">
              <a:latin typeface="Calibri" panose="020F0502020204030204"/>
            </a:endParaRP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500" b="1" dirty="0">
                <a:latin typeface="Calibri" panose="020F0502020204030204"/>
              </a:rPr>
              <a:t>Goal:</a:t>
            </a:r>
            <a:r>
              <a:rPr kumimoji="0" lang="en-US" sz="2500" b="1" i="0" u="none" strike="noStrike" kern="1200" cap="none" spc="0" normalizeH="0" baseline="0" noProof="0" dirty="0">
                <a:ln>
                  <a:noFill/>
                </a:ln>
                <a:effectLst/>
                <a:uLnTx/>
                <a:uFillTx/>
                <a:latin typeface="Calibri" panose="020F0502020204030204"/>
                <a:ea typeface="+mn-ea"/>
                <a:cs typeface="+mn-cs"/>
              </a:rPr>
              <a:t> </a:t>
            </a:r>
            <a:r>
              <a:rPr lang="en-US" sz="2500" dirty="0">
                <a:latin typeface="Calibri" panose="020F0502020204030204"/>
              </a:rPr>
              <a:t>E</a:t>
            </a:r>
            <a:r>
              <a:rPr kumimoji="0" lang="en-US" sz="2500" b="0" i="0" u="none" strike="noStrike" kern="1200" cap="none" spc="0" normalizeH="0" baseline="0" noProof="0" dirty="0" err="1">
                <a:ln>
                  <a:noFill/>
                </a:ln>
                <a:effectLst/>
                <a:uLnTx/>
                <a:uFillTx/>
                <a:latin typeface="Calibri" panose="020F0502020204030204"/>
                <a:ea typeface="+mn-ea"/>
                <a:cs typeface="+mn-cs"/>
              </a:rPr>
              <a:t>xpand</a:t>
            </a:r>
            <a:r>
              <a:rPr kumimoji="0" lang="en-US" sz="2500" b="0" i="0" u="none" strike="noStrike" kern="1200" cap="none" spc="0" normalizeH="0" baseline="0" noProof="0" dirty="0">
                <a:ln>
                  <a:noFill/>
                </a:ln>
                <a:effectLst/>
                <a:uLnTx/>
                <a:uFillTx/>
                <a:latin typeface="Calibri" panose="020F0502020204030204"/>
                <a:ea typeface="+mn-ea"/>
                <a:cs typeface="+mn-cs"/>
              </a:rPr>
              <a:t> availability of technical assistance (TA) to help underserved communities access SRF funding, in partnership with states, tribes and territories</a:t>
            </a:r>
          </a:p>
          <a:p>
            <a:pPr marR="0" lvl="0" algn="l" defTabSz="914400" rtl="0" eaLnBrk="1" fontAlgn="auto" latinLnBrk="0" hangingPunct="1">
              <a:lnSpc>
                <a:spcPct val="100000"/>
              </a:lnSpc>
              <a:spcBef>
                <a:spcPts val="0"/>
              </a:spcBef>
              <a:spcAft>
                <a:spcPts val="600"/>
              </a:spcAft>
              <a:buClrTx/>
              <a:buSzTx/>
              <a:tabLst/>
              <a:defRPr/>
            </a:pPr>
            <a:endParaRPr kumimoji="0" lang="en-US" sz="2500" b="0"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500" b="1" i="0" u="none" strike="noStrike" kern="1200" cap="none" spc="0" normalizeH="0" baseline="0" noProof="0" dirty="0">
                <a:ln>
                  <a:noFill/>
                </a:ln>
                <a:effectLst/>
                <a:uLnTx/>
                <a:uFillTx/>
                <a:latin typeface="Calibri" panose="020F0502020204030204"/>
                <a:ea typeface="+mn-ea"/>
                <a:cs typeface="+mn-cs"/>
              </a:rPr>
              <a:t>Focuses</a:t>
            </a:r>
            <a:r>
              <a:rPr kumimoji="0" lang="en-US" sz="2500" b="0" i="0" u="none" strike="noStrike" kern="1200" cap="none" spc="0" normalizeH="0" baseline="0" noProof="0" dirty="0">
                <a:ln>
                  <a:noFill/>
                </a:ln>
                <a:effectLst/>
                <a:uLnTx/>
                <a:uFillTx/>
                <a:latin typeface="Calibri" panose="020F0502020204030204"/>
                <a:ea typeface="+mn-ea"/>
                <a:cs typeface="+mn-cs"/>
              </a:rPr>
              <a:t>:</a:t>
            </a:r>
          </a:p>
          <a:p>
            <a:pPr marL="685800" lvl="1" indent="-228600">
              <a:spcAft>
                <a:spcPts val="600"/>
              </a:spcAft>
              <a:buFont typeface="Arial" panose="020B0604020202020204" pitchFamily="34" charset="0"/>
              <a:buChar char="•"/>
              <a:defRPr/>
            </a:pPr>
            <a:r>
              <a:rPr lang="en-US" sz="2500" dirty="0">
                <a:latin typeface="Calibri" panose="020F0502020204030204"/>
              </a:rPr>
              <a:t>Proactive outreach to disadvantaged and underserved communities in rural, urban, suburban, and tribal areas</a:t>
            </a:r>
          </a:p>
          <a:p>
            <a:pPr marL="685800" lvl="1" indent="-228600">
              <a:spcAft>
                <a:spcPts val="600"/>
              </a:spcAft>
              <a:buFont typeface="Arial" panose="020B0604020202020204" pitchFamily="34" charset="0"/>
              <a:buChar char="•"/>
              <a:defRPr/>
            </a:pPr>
            <a:r>
              <a:rPr lang="en-US" sz="2500" dirty="0">
                <a:latin typeface="Calibri" panose="020F0502020204030204"/>
              </a:rPr>
              <a:t>Community-centered, locally driven solutions</a:t>
            </a:r>
          </a:p>
          <a:p>
            <a:pPr marL="685800" lvl="1" indent="-228600">
              <a:spcAft>
                <a:spcPts val="600"/>
              </a:spcAft>
              <a:buFont typeface="Arial" panose="020B0604020202020204" pitchFamily="34" charset="0"/>
              <a:buChar char="•"/>
              <a:defRPr/>
            </a:pPr>
            <a:r>
              <a:rPr lang="en-US" sz="2500" dirty="0">
                <a:latin typeface="Calibri" panose="020F0502020204030204"/>
              </a:rPr>
              <a:t>SRF applications that result in sustainable, affordable, and resilient projects</a:t>
            </a:r>
          </a:p>
          <a:p>
            <a:endParaRPr lang="en-US" dirty="0"/>
          </a:p>
        </p:txBody>
      </p:sp>
    </p:spTree>
    <p:extLst>
      <p:ext uri="{BB962C8B-B14F-4D97-AF65-F5344CB8AC3E}">
        <p14:creationId xmlns:p14="http://schemas.microsoft.com/office/powerpoint/2010/main" val="504893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3E33895-EBA5-3DA1-C8CF-CB4CC3467274}"/>
              </a:ext>
            </a:extLst>
          </p:cNvPr>
          <p:cNvSpPr txBox="1">
            <a:spLocks/>
          </p:cNvSpPr>
          <p:nvPr/>
        </p:nvSpPr>
        <p:spPr>
          <a:xfrm>
            <a:off x="348126" y="1035425"/>
            <a:ext cx="11510796" cy="4657045"/>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Clr>
                <a:srgbClr val="0F6FC6"/>
              </a:buClr>
              <a:defRPr/>
            </a:pPr>
            <a:endParaRPr lang="en-US" sz="2400">
              <a:solidFill>
                <a:schemeClr val="tx1"/>
              </a:solidFill>
            </a:endParaRPr>
          </a:p>
        </p:txBody>
      </p:sp>
      <p:sp>
        <p:nvSpPr>
          <p:cNvPr id="3" name="TextBox 2">
            <a:extLst>
              <a:ext uri="{FF2B5EF4-FFF2-40B4-BE49-F238E27FC236}">
                <a16:creationId xmlns:a16="http://schemas.microsoft.com/office/drawing/2014/main" id="{95938927-AC08-B23F-C5F2-C284F155A261}"/>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Office of Water</a:t>
            </a:r>
          </a:p>
        </p:txBody>
      </p:sp>
      <p:cxnSp>
        <p:nvCxnSpPr>
          <p:cNvPr id="4" name="Straight Connector 3">
            <a:extLst>
              <a:ext uri="{FF2B5EF4-FFF2-40B4-BE49-F238E27FC236}">
                <a16:creationId xmlns:a16="http://schemas.microsoft.com/office/drawing/2014/main" id="{01053004-F3A2-8D0D-0B76-4D71C2107599}"/>
              </a:ext>
            </a:extLst>
          </p:cNvPr>
          <p:cNvCxnSpPr/>
          <p:nvPr/>
        </p:nvCxnSpPr>
        <p:spPr>
          <a:xfrm>
            <a:off x="4644278" y="610117"/>
            <a:ext cx="0" cy="4511842"/>
          </a:xfrm>
          <a:prstGeom prst="line">
            <a:avLst/>
          </a:prstGeom>
          <a:ln w="38100">
            <a:solidFill>
              <a:srgbClr val="0054A6"/>
            </a:solidFill>
          </a:ln>
        </p:spPr>
        <p:style>
          <a:lnRef idx="1">
            <a:schemeClr val="accent1"/>
          </a:lnRef>
          <a:fillRef idx="0">
            <a:schemeClr val="accent1"/>
          </a:fillRef>
          <a:effectRef idx="0">
            <a:schemeClr val="accent1"/>
          </a:effectRef>
          <a:fontRef idx="minor">
            <a:schemeClr val="tx1"/>
          </a:fontRef>
        </p:style>
      </p:cxnSp>
      <p:pic>
        <p:nvPicPr>
          <p:cNvPr id="5" name="Graphic 4" descr="Leaky Tap with solid fill">
            <a:extLst>
              <a:ext uri="{FF2B5EF4-FFF2-40B4-BE49-F238E27FC236}">
                <a16:creationId xmlns:a16="http://schemas.microsoft.com/office/drawing/2014/main" id="{25F5BFFD-B3F9-16B3-9E4D-F938EBE3F6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0409" y="374226"/>
            <a:ext cx="914400" cy="914400"/>
          </a:xfrm>
          <a:prstGeom prst="rect">
            <a:avLst/>
          </a:prstGeom>
        </p:spPr>
      </p:pic>
      <p:pic>
        <p:nvPicPr>
          <p:cNvPr id="6" name="Graphic 5" descr="List with solid fill">
            <a:extLst>
              <a:ext uri="{FF2B5EF4-FFF2-40B4-BE49-F238E27FC236}">
                <a16:creationId xmlns:a16="http://schemas.microsoft.com/office/drawing/2014/main" id="{750FFB7C-83DB-AC76-0A6F-8A8A0D328F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0409" y="1452985"/>
            <a:ext cx="914400" cy="914400"/>
          </a:xfrm>
          <a:prstGeom prst="rect">
            <a:avLst/>
          </a:prstGeom>
        </p:spPr>
      </p:pic>
      <p:pic>
        <p:nvPicPr>
          <p:cNvPr id="7" name="Graphic 6" descr="Meeting with solid fill">
            <a:extLst>
              <a:ext uri="{FF2B5EF4-FFF2-40B4-BE49-F238E27FC236}">
                <a16:creationId xmlns:a16="http://schemas.microsoft.com/office/drawing/2014/main" id="{E876C6DF-F3B5-7534-352E-8B11BFB987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50409" y="3610503"/>
            <a:ext cx="914400" cy="914400"/>
          </a:xfrm>
          <a:prstGeom prst="rect">
            <a:avLst/>
          </a:prstGeom>
        </p:spPr>
      </p:pic>
      <p:pic>
        <p:nvPicPr>
          <p:cNvPr id="8" name="Graphic 7" descr="Dollar with solid fill">
            <a:extLst>
              <a:ext uri="{FF2B5EF4-FFF2-40B4-BE49-F238E27FC236}">
                <a16:creationId xmlns:a16="http://schemas.microsoft.com/office/drawing/2014/main" id="{58E5EDE4-0607-9480-05D4-095ABBB435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31159" y="4689261"/>
            <a:ext cx="914400" cy="914400"/>
          </a:xfrm>
          <a:prstGeom prst="rect">
            <a:avLst/>
          </a:prstGeom>
        </p:spPr>
      </p:pic>
      <p:sp>
        <p:nvSpPr>
          <p:cNvPr id="9" name="TextBox 8">
            <a:extLst>
              <a:ext uri="{FF2B5EF4-FFF2-40B4-BE49-F238E27FC236}">
                <a16:creationId xmlns:a16="http://schemas.microsoft.com/office/drawing/2014/main" id="{ED696131-1609-E7F3-162F-019E6A65CFD1}"/>
              </a:ext>
            </a:extLst>
          </p:cNvPr>
          <p:cNvSpPr txBox="1"/>
          <p:nvPr/>
        </p:nvSpPr>
        <p:spPr>
          <a:xfrm>
            <a:off x="6283033" y="610117"/>
            <a:ext cx="5855787" cy="461665"/>
          </a:xfrm>
          <a:prstGeom prst="rect">
            <a:avLst/>
          </a:prstGeom>
          <a:noFill/>
        </p:spPr>
        <p:txBody>
          <a:bodyPr wrap="square" rtlCol="0">
            <a:spAutoFit/>
          </a:bodyPr>
          <a:lstStyle/>
          <a:p>
            <a:r>
              <a:rPr lang="en-US" sz="2400"/>
              <a:t>Identify water challenges</a:t>
            </a:r>
          </a:p>
        </p:txBody>
      </p:sp>
      <p:sp>
        <p:nvSpPr>
          <p:cNvPr id="10" name="TextBox 9">
            <a:extLst>
              <a:ext uri="{FF2B5EF4-FFF2-40B4-BE49-F238E27FC236}">
                <a16:creationId xmlns:a16="http://schemas.microsoft.com/office/drawing/2014/main" id="{0D41275E-4AD7-00F9-7197-0A9ECBE7717E}"/>
              </a:ext>
            </a:extLst>
          </p:cNvPr>
          <p:cNvSpPr txBox="1"/>
          <p:nvPr/>
        </p:nvSpPr>
        <p:spPr>
          <a:xfrm>
            <a:off x="6283033" y="1679604"/>
            <a:ext cx="5855787" cy="461665"/>
          </a:xfrm>
          <a:prstGeom prst="rect">
            <a:avLst/>
          </a:prstGeom>
          <a:noFill/>
        </p:spPr>
        <p:txBody>
          <a:bodyPr wrap="square" rtlCol="0">
            <a:spAutoFit/>
          </a:bodyPr>
          <a:lstStyle/>
          <a:p>
            <a:r>
              <a:rPr lang="en-US" sz="2400"/>
              <a:t>Plan for solutions</a:t>
            </a:r>
          </a:p>
        </p:txBody>
      </p:sp>
      <p:sp>
        <p:nvSpPr>
          <p:cNvPr id="11" name="TextBox 10">
            <a:extLst>
              <a:ext uri="{FF2B5EF4-FFF2-40B4-BE49-F238E27FC236}">
                <a16:creationId xmlns:a16="http://schemas.microsoft.com/office/drawing/2014/main" id="{DE7EAA50-B017-2FB1-43F9-01DB0E9CFEA6}"/>
              </a:ext>
            </a:extLst>
          </p:cNvPr>
          <p:cNvSpPr txBox="1"/>
          <p:nvPr/>
        </p:nvSpPr>
        <p:spPr>
          <a:xfrm>
            <a:off x="6283033" y="3818578"/>
            <a:ext cx="5855787" cy="461665"/>
          </a:xfrm>
          <a:prstGeom prst="rect">
            <a:avLst/>
          </a:prstGeom>
          <a:noFill/>
        </p:spPr>
        <p:txBody>
          <a:bodyPr wrap="square" rtlCol="0">
            <a:spAutoFit/>
          </a:bodyPr>
          <a:lstStyle/>
          <a:p>
            <a:r>
              <a:rPr lang="en-US" sz="2400"/>
              <a:t>Build technical, financial, managerial capacity</a:t>
            </a:r>
          </a:p>
        </p:txBody>
      </p:sp>
      <p:sp>
        <p:nvSpPr>
          <p:cNvPr id="12" name="TextBox 11">
            <a:extLst>
              <a:ext uri="{FF2B5EF4-FFF2-40B4-BE49-F238E27FC236}">
                <a16:creationId xmlns:a16="http://schemas.microsoft.com/office/drawing/2014/main" id="{2D9DD72D-2D38-91D0-CC85-E9AB7511ED22}"/>
              </a:ext>
            </a:extLst>
          </p:cNvPr>
          <p:cNvSpPr txBox="1"/>
          <p:nvPr/>
        </p:nvSpPr>
        <p:spPr>
          <a:xfrm>
            <a:off x="6283033" y="4888065"/>
            <a:ext cx="5855787" cy="830997"/>
          </a:xfrm>
          <a:prstGeom prst="rect">
            <a:avLst/>
          </a:prstGeom>
          <a:noFill/>
        </p:spPr>
        <p:txBody>
          <a:bodyPr wrap="square" rtlCol="0">
            <a:spAutoFit/>
          </a:bodyPr>
          <a:lstStyle/>
          <a:p>
            <a:r>
              <a:rPr lang="en-US" sz="2400"/>
              <a:t>Develop application materials to access water infrastructure funding</a:t>
            </a:r>
          </a:p>
        </p:txBody>
      </p:sp>
      <p:pic>
        <p:nvPicPr>
          <p:cNvPr id="13" name="Graphic 12" descr="Megaphone with solid fill">
            <a:extLst>
              <a:ext uri="{FF2B5EF4-FFF2-40B4-BE49-F238E27FC236}">
                <a16:creationId xmlns:a16="http://schemas.microsoft.com/office/drawing/2014/main" id="{6F46BDAE-5D1E-EDC2-E207-60AAFE6285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76315" y="2531744"/>
            <a:ext cx="914400" cy="914400"/>
          </a:xfrm>
          <a:prstGeom prst="rect">
            <a:avLst/>
          </a:prstGeom>
        </p:spPr>
      </p:pic>
      <p:sp>
        <p:nvSpPr>
          <p:cNvPr id="14" name="TextBox 13">
            <a:extLst>
              <a:ext uri="{FF2B5EF4-FFF2-40B4-BE49-F238E27FC236}">
                <a16:creationId xmlns:a16="http://schemas.microsoft.com/office/drawing/2014/main" id="{3AF8C729-F9EF-A74A-DDCE-FB7AB48EDDA6}"/>
              </a:ext>
            </a:extLst>
          </p:cNvPr>
          <p:cNvSpPr txBox="1"/>
          <p:nvPr/>
        </p:nvSpPr>
        <p:spPr>
          <a:xfrm>
            <a:off x="6279271" y="2749091"/>
            <a:ext cx="5855787" cy="461665"/>
          </a:xfrm>
          <a:prstGeom prst="rect">
            <a:avLst/>
          </a:prstGeom>
          <a:noFill/>
        </p:spPr>
        <p:txBody>
          <a:bodyPr wrap="square" rtlCol="0">
            <a:spAutoFit/>
          </a:bodyPr>
          <a:lstStyle/>
          <a:p>
            <a:r>
              <a:rPr lang="en-US" sz="2400"/>
              <a:t>Increase community engagement</a:t>
            </a:r>
          </a:p>
        </p:txBody>
      </p:sp>
      <p:sp>
        <p:nvSpPr>
          <p:cNvPr id="15" name="TextBox 14">
            <a:extLst>
              <a:ext uri="{FF2B5EF4-FFF2-40B4-BE49-F238E27FC236}">
                <a16:creationId xmlns:a16="http://schemas.microsoft.com/office/drawing/2014/main" id="{3A69B5B5-CD5A-447F-362F-719450A569D1}"/>
              </a:ext>
            </a:extLst>
          </p:cNvPr>
          <p:cNvSpPr txBox="1"/>
          <p:nvPr/>
        </p:nvSpPr>
        <p:spPr>
          <a:xfrm>
            <a:off x="333077" y="1489355"/>
            <a:ext cx="3968229" cy="7248138"/>
          </a:xfrm>
          <a:prstGeom prst="rect">
            <a:avLst/>
          </a:prstGeom>
          <a:noFill/>
        </p:spPr>
        <p:txBody>
          <a:bodyPr wrap="square" lIns="91440" tIns="45720" rIns="91440" bIns="45720" anchor="ctr">
            <a:spAutoFit/>
          </a:bodyPr>
          <a:lstStyle/>
          <a:p>
            <a:pPr marR="0" lvl="0" defTabSz="914400" rtl="0" eaLnBrk="1" fontAlgn="auto" latinLnBrk="0" hangingPunct="1">
              <a:lnSpc>
                <a:spcPct val="100000"/>
              </a:lnSpc>
              <a:spcBef>
                <a:spcPts val="0"/>
              </a:spcBef>
              <a:spcAft>
                <a:spcPts val="600"/>
              </a:spcAft>
              <a:buClrTx/>
              <a:buSzTx/>
              <a:tabLst/>
              <a:defRPr/>
            </a:pPr>
            <a:r>
              <a:rPr lang="en-US" sz="4200" b="1" dirty="0">
                <a:solidFill>
                  <a:srgbClr val="0054A6"/>
                </a:solidFill>
                <a:latin typeface="Calibri" panose="020F0502020204030204"/>
              </a:rPr>
              <a:t>EPA WaterTA Supports Communities to: </a:t>
            </a:r>
          </a:p>
          <a:p>
            <a:pPr marR="0" lvl="0" defTabSz="914400" rtl="0" eaLnBrk="1" fontAlgn="auto" latinLnBrk="0" hangingPunct="1">
              <a:lnSpc>
                <a:spcPct val="100000"/>
              </a:lnSpc>
              <a:spcBef>
                <a:spcPts val="0"/>
              </a:spcBef>
              <a:spcAft>
                <a:spcPts val="600"/>
              </a:spcAft>
              <a:buClrTx/>
              <a:buSzTx/>
              <a:tabLst/>
              <a:defRPr/>
            </a:pPr>
            <a:endParaRPr lang="en-US" sz="2800"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800" dirty="0">
              <a:latin typeface="Calibri" panose="020F0502020204030204"/>
            </a:endParaRPr>
          </a:p>
          <a:p>
            <a:pPr marL="342900" marR="0" lvl="0" indent="-342900" algn="l" defTabSz="914400" rtl="0" eaLnBrk="1" fontAlgn="auto" latinLnBrk="0" hangingPunct="1">
              <a:lnSpc>
                <a:spcPct val="100000"/>
              </a:lnSpc>
              <a:spcBef>
                <a:spcPts val="0"/>
              </a:spcBef>
              <a:spcAft>
                <a:spcPts val="600"/>
              </a:spcAft>
              <a:buClrTx/>
              <a:buSzTx/>
              <a:buFontTx/>
              <a:buChar char="-"/>
              <a:tabLst/>
              <a:defRPr/>
            </a:pPr>
            <a:endParaRPr lang="en-US" sz="2800"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b="1"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b="1"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b="1"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r>
              <a:rPr lang="en-US" sz="2500" b="1" dirty="0">
                <a:latin typeface="Calibri" panose="020F0502020204030204"/>
              </a:rPr>
              <a:t> </a:t>
            </a:r>
          </a:p>
          <a:p>
            <a:pPr marR="0" lvl="0" algn="l" defTabSz="914400" rtl="0" eaLnBrk="1" fontAlgn="auto" latinLnBrk="0" hangingPunct="1">
              <a:lnSpc>
                <a:spcPct val="100000"/>
              </a:lnSpc>
              <a:spcBef>
                <a:spcPts val="0"/>
              </a:spcBef>
              <a:spcAft>
                <a:spcPts val="600"/>
              </a:spcAft>
              <a:buClrTx/>
              <a:buSzTx/>
              <a:tabLst/>
              <a:defRPr/>
            </a:pPr>
            <a:endParaRPr lang="en-US" sz="2500" b="1"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b="1"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dirty="0">
              <a:latin typeface="Calibri" panose="020F0502020204030204"/>
            </a:endParaRPr>
          </a:p>
        </p:txBody>
      </p:sp>
    </p:spTree>
    <p:extLst>
      <p:ext uri="{BB962C8B-B14F-4D97-AF65-F5344CB8AC3E}">
        <p14:creationId xmlns:p14="http://schemas.microsoft.com/office/powerpoint/2010/main" val="1449869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16D3-2BCE-DFD1-B927-8C0E27C6F0D4}"/>
              </a:ext>
            </a:extLst>
          </p:cNvPr>
          <p:cNvSpPr txBox="1">
            <a:spLocks/>
          </p:cNvSpPr>
          <p:nvPr/>
        </p:nvSpPr>
        <p:spPr>
          <a:xfrm>
            <a:off x="1632906" y="228600"/>
            <a:ext cx="8878717" cy="990600"/>
          </a:xfrm>
          <a:prstGeom prst="rect">
            <a:avLst/>
          </a:prstGeom>
        </p:spPr>
        <p:txBody>
          <a:bodyPr>
            <a:normAutofit fontScale="9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Region 9 Environmental Finance Centers</a:t>
            </a:r>
          </a:p>
        </p:txBody>
      </p:sp>
      <p:sp>
        <p:nvSpPr>
          <p:cNvPr id="4" name="Content Placeholder 2">
            <a:extLst>
              <a:ext uri="{FF2B5EF4-FFF2-40B4-BE49-F238E27FC236}">
                <a16:creationId xmlns:a16="http://schemas.microsoft.com/office/drawing/2014/main" id="{105C98F3-CE80-8B87-CAA3-9DDD774BA93B}"/>
              </a:ext>
            </a:extLst>
          </p:cNvPr>
          <p:cNvSpPr txBox="1">
            <a:spLocks/>
          </p:cNvSpPr>
          <p:nvPr/>
        </p:nvSpPr>
        <p:spPr>
          <a:xfrm>
            <a:off x="2058354" y="1035971"/>
            <a:ext cx="9210793" cy="5299229"/>
          </a:xfrm>
          <a:prstGeom prst="rect">
            <a:avLst/>
          </a:prstGeom>
        </p:spPr>
        <p:txBody>
          <a:bodyPr vert="horz" lIns="68580" tIns="34290" rIns="68580" bIns="34290" rtlCol="0" anchor="t">
            <a:normAutofit fontScale="850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65760" lvl="1" indent="0">
              <a:buNone/>
            </a:pPr>
            <a:r>
              <a:rPr lang="en-US" sz="3500" b="1" u="sng" dirty="0" err="1"/>
              <a:t>BIL</a:t>
            </a:r>
            <a:r>
              <a:rPr lang="en-US" sz="3500" b="1" u="sng" dirty="0"/>
              <a:t> Water Infrastructure EFCs</a:t>
            </a:r>
          </a:p>
          <a:p>
            <a:pPr lvl="2">
              <a:buFont typeface="Wingdings" panose="05000000000000000000" pitchFamily="2" charset="2"/>
              <a:buChar char="Ø"/>
            </a:pPr>
            <a:r>
              <a:rPr lang="en-US" sz="2800" b="1" dirty="0"/>
              <a:t>Rural Community Assistance Corporation</a:t>
            </a:r>
          </a:p>
          <a:p>
            <a:pPr marL="1143000" lvl="3" indent="0">
              <a:buNone/>
            </a:pPr>
            <a:r>
              <a:rPr lang="en-US" sz="2700" dirty="0"/>
              <a:t>Scope: Direct TA and Training for Disadvantaged Communities</a:t>
            </a:r>
          </a:p>
          <a:p>
            <a:pPr marL="1143000" lvl="3" indent="0">
              <a:buNone/>
            </a:pPr>
            <a:r>
              <a:rPr lang="en-US" sz="2700" dirty="0"/>
              <a:t>Coverage: All Region 9 States, Tribes, and Territories</a:t>
            </a:r>
          </a:p>
          <a:p>
            <a:pPr marL="1143000" lvl="3" indent="0">
              <a:buNone/>
            </a:pPr>
            <a:r>
              <a:rPr lang="en-US" sz="1200" dirty="0"/>
              <a:t>  </a:t>
            </a:r>
          </a:p>
          <a:p>
            <a:pPr lvl="2">
              <a:buFont typeface="Wingdings" panose="05000000000000000000" pitchFamily="2" charset="2"/>
              <a:buChar char="Ø"/>
            </a:pPr>
            <a:r>
              <a:rPr lang="en-US" sz="2800" b="1" dirty="0"/>
              <a:t>Hawaii Community Foundation</a:t>
            </a:r>
          </a:p>
          <a:p>
            <a:pPr marL="1143000" lvl="3" indent="0">
              <a:buNone/>
            </a:pPr>
            <a:r>
              <a:rPr lang="en-US" sz="2700" dirty="0"/>
              <a:t>Scope: Direct TA and Training for Disadvantaged Communities/ 	   Workforce Development</a:t>
            </a:r>
          </a:p>
          <a:p>
            <a:pPr marL="1143000" lvl="3" indent="0">
              <a:buNone/>
            </a:pPr>
            <a:r>
              <a:rPr lang="en-US" sz="2700" dirty="0"/>
              <a:t>Coverage: Hawaiian Islands</a:t>
            </a:r>
          </a:p>
          <a:p>
            <a:pPr marL="1143000" lvl="3" indent="0">
              <a:buNone/>
            </a:pPr>
            <a:endParaRPr lang="en-US" sz="2700" dirty="0"/>
          </a:p>
          <a:p>
            <a:pPr marL="365760" lvl="1" indent="0">
              <a:buNone/>
            </a:pPr>
            <a:r>
              <a:rPr lang="en-US" sz="3500" b="1" u="sng" dirty="0"/>
              <a:t>Multi-Media EFC</a:t>
            </a:r>
          </a:p>
          <a:p>
            <a:pPr lvl="2">
              <a:buFont typeface="Wingdings" panose="05000000000000000000" pitchFamily="2" charset="2"/>
              <a:buChar char="Ø"/>
            </a:pPr>
            <a:r>
              <a:rPr lang="en-US" sz="2800" b="1" dirty="0"/>
              <a:t>Sacramento State University</a:t>
            </a:r>
          </a:p>
          <a:p>
            <a:pPr marL="1143000" lvl="3" indent="0">
              <a:buNone/>
            </a:pPr>
            <a:r>
              <a:rPr lang="en-US" sz="2700" dirty="0"/>
              <a:t>Scope: TA Support to State SRF Programs (as funded)</a:t>
            </a:r>
          </a:p>
          <a:p>
            <a:pPr marL="1143000" lvl="3" indent="0">
              <a:buNone/>
            </a:pPr>
            <a:r>
              <a:rPr lang="en-US" sz="2700" dirty="0"/>
              <a:t>Coverage: All Region 9 States, Tribes, and Territories (as funded)</a:t>
            </a:r>
            <a:endParaRPr lang="en-US" sz="2500" dirty="0"/>
          </a:p>
          <a:p>
            <a:pPr lvl="1">
              <a:buFont typeface="Wingdings" panose="05000000000000000000" pitchFamily="2" charset="2"/>
              <a:buChar char="Ø"/>
            </a:pPr>
            <a:endParaRPr lang="en-US" sz="2800" dirty="0"/>
          </a:p>
          <a:p>
            <a:pPr lvl="1">
              <a:buFont typeface="Wingdings" panose="05000000000000000000" pitchFamily="2" charset="2"/>
              <a:buChar char="Ø"/>
            </a:pPr>
            <a:endParaRPr lang="en-US" sz="2800" dirty="0"/>
          </a:p>
          <a:p>
            <a:pPr lvl="1">
              <a:spcBef>
                <a:spcPts val="700"/>
              </a:spcBef>
              <a:buClr>
                <a:srgbClr val="B0CCB0"/>
              </a:buClr>
              <a:buSzPct val="60000"/>
              <a:buFont typeface="Wingdings" panose="05000000000000000000" pitchFamily="2" charset="2"/>
              <a:buChar char="Ø"/>
              <a:defRPr/>
            </a:pPr>
            <a:endParaRPr lang="en-US" sz="2200" dirty="0">
              <a:solidFill>
                <a:prstClr val="black"/>
              </a:solidFill>
              <a:latin typeface="Tw Cen MT"/>
            </a:endParaRPr>
          </a:p>
          <a:p>
            <a:pPr lvl="1">
              <a:spcBef>
                <a:spcPts val="700"/>
              </a:spcBef>
              <a:buClr>
                <a:srgbClr val="B0CCB0"/>
              </a:buClr>
              <a:buSzPct val="60000"/>
              <a:buFont typeface="Wingdings" panose="05000000000000000000" pitchFamily="2" charset="2"/>
              <a:buChar char="Ø"/>
              <a:defRPr/>
            </a:pPr>
            <a:endParaRPr lang="en-US" sz="2200" dirty="0">
              <a:solidFill>
                <a:prstClr val="black"/>
              </a:solidFill>
              <a:latin typeface="Tw Cen MT"/>
            </a:endParaRPr>
          </a:p>
          <a:p>
            <a:pPr lvl="1">
              <a:buFont typeface="Wingdings" panose="05000000000000000000" pitchFamily="2" charset="2"/>
              <a:buChar char="Ø"/>
            </a:pPr>
            <a:endParaRPr lang="en-US" sz="2400" dirty="0"/>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2273259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1F40FD89-7D11-6D11-0ED0-8C3E391B01EE}"/>
              </a:ext>
            </a:extLst>
          </p:cNvPr>
          <p:cNvPicPr>
            <a:picLocks noChangeAspect="1"/>
          </p:cNvPicPr>
          <p:nvPr/>
        </p:nvPicPr>
        <p:blipFill rotWithShape="1">
          <a:blip r:embed="rId2">
            <a:alphaModFix amt="40000"/>
          </a:blip>
          <a:srcRect l="3653" r="347"/>
          <a:stretch/>
        </p:blipFill>
        <p:spPr>
          <a:xfrm>
            <a:off x="0" y="0"/>
            <a:ext cx="12192000" cy="6857990"/>
          </a:xfrm>
          <a:prstGeom prst="rect">
            <a:avLst/>
          </a:prstGeom>
        </p:spPr>
      </p:pic>
      <p:sp>
        <p:nvSpPr>
          <p:cNvPr id="6" name="Title 1">
            <a:extLst>
              <a:ext uri="{FF2B5EF4-FFF2-40B4-BE49-F238E27FC236}">
                <a16:creationId xmlns:a16="http://schemas.microsoft.com/office/drawing/2014/main" id="{636189E9-481D-32F5-1D5C-917554E2F8CB}"/>
              </a:ext>
            </a:extLst>
          </p:cNvPr>
          <p:cNvSpPr txBox="1">
            <a:spLocks/>
          </p:cNvSpPr>
          <p:nvPr/>
        </p:nvSpPr>
        <p:spPr>
          <a:xfrm>
            <a:off x="841249" y="941832"/>
            <a:ext cx="10506456"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5000"/>
              <a:t>Selected EFCs National BIL</a:t>
            </a:r>
            <a:endParaRPr lang="en-US" sz="5000" dirty="0"/>
          </a:p>
        </p:txBody>
      </p:sp>
      <p:sp>
        <p:nvSpPr>
          <p:cNvPr id="7" name="Content Placeholder 34">
            <a:extLst>
              <a:ext uri="{FF2B5EF4-FFF2-40B4-BE49-F238E27FC236}">
                <a16:creationId xmlns:a16="http://schemas.microsoft.com/office/drawing/2014/main" id="{7AF9CEDE-18AF-C7CF-CCBF-BAA3B762B013}"/>
              </a:ext>
            </a:extLst>
          </p:cNvPr>
          <p:cNvSpPr txBox="1">
            <a:spLocks/>
          </p:cNvSpPr>
          <p:nvPr/>
        </p:nvSpPr>
        <p:spPr>
          <a:xfrm>
            <a:off x="841248" y="3502152"/>
            <a:ext cx="10506456" cy="26700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Rural Community Assistance Partnership</a:t>
            </a:r>
            <a:endParaRPr lang="en-US">
              <a:cs typeface="Calibri"/>
            </a:endParaRPr>
          </a:p>
          <a:p>
            <a:r>
              <a:rPr lang="en-US"/>
              <a:t>EPIC</a:t>
            </a:r>
            <a:endParaRPr lang="en-US">
              <a:cs typeface="Calibri"/>
            </a:endParaRPr>
          </a:p>
          <a:p>
            <a:r>
              <a:rPr lang="en-US"/>
              <a:t>U.S. Water Alliance</a:t>
            </a:r>
            <a:endParaRPr lang="en-US">
              <a:cs typeface="Calibri"/>
            </a:endParaRPr>
          </a:p>
          <a:p>
            <a:r>
              <a:rPr lang="en-US"/>
              <a:t>Moonshot Missions</a:t>
            </a:r>
            <a:endParaRPr lang="en-US" dirty="0">
              <a:cs typeface="Calibri"/>
            </a:endParaRPr>
          </a:p>
        </p:txBody>
      </p:sp>
    </p:spTree>
    <p:extLst>
      <p:ext uri="{BB962C8B-B14F-4D97-AF65-F5344CB8AC3E}">
        <p14:creationId xmlns:p14="http://schemas.microsoft.com/office/powerpoint/2010/main" val="391215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2A8C-353B-95BC-6322-07BED0685188}"/>
              </a:ext>
            </a:extLst>
          </p:cNvPr>
          <p:cNvSpPr txBox="1">
            <a:spLocks/>
          </p:cNvSpPr>
          <p:nvPr/>
        </p:nvSpPr>
        <p:spPr>
          <a:xfrm>
            <a:off x="988850" y="607612"/>
            <a:ext cx="8878717" cy="990600"/>
          </a:xfrm>
          <a:prstGeom prst="rect">
            <a:avLst/>
          </a:prstGeom>
        </p:spPr>
        <p:txBody>
          <a:bodyPr>
            <a:normAutofit fontScale="9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Other EPA Technical Assistance Programs</a:t>
            </a:r>
          </a:p>
        </p:txBody>
      </p:sp>
      <p:sp>
        <p:nvSpPr>
          <p:cNvPr id="3" name="TextBox 2">
            <a:extLst>
              <a:ext uri="{FF2B5EF4-FFF2-40B4-BE49-F238E27FC236}">
                <a16:creationId xmlns:a16="http://schemas.microsoft.com/office/drawing/2014/main" id="{528035AD-8622-6B19-2903-BC31E19B9BAA}"/>
              </a:ext>
            </a:extLst>
          </p:cNvPr>
          <p:cNvSpPr txBox="1"/>
          <p:nvPr/>
        </p:nvSpPr>
        <p:spPr>
          <a:xfrm>
            <a:off x="1224501" y="1598212"/>
            <a:ext cx="8925905" cy="4093428"/>
          </a:xfrm>
          <a:prstGeom prst="rect">
            <a:avLst/>
          </a:prstGeom>
          <a:noFill/>
        </p:spPr>
        <p:txBody>
          <a:bodyPr wrap="none" rtlCol="0">
            <a:spAutoFit/>
          </a:bodyPr>
          <a:lstStyle/>
          <a:p>
            <a:r>
              <a:rPr lang="en-US" sz="2800" b="1" dirty="0"/>
              <a:t>Rural, Small, and Tribal Wastewater Technical Assistance</a:t>
            </a:r>
          </a:p>
          <a:p>
            <a:pPr marL="285750" indent="-285750">
              <a:buFont typeface="Arial" panose="020B0604020202020204" pitchFamily="34" charset="0"/>
              <a:buChar char="•"/>
            </a:pPr>
            <a:r>
              <a:rPr lang="en-US" sz="2800" dirty="0"/>
              <a:t>Rural Community Assistance Partnership</a:t>
            </a:r>
          </a:p>
          <a:p>
            <a:pPr marL="285750" indent="-285750">
              <a:buFont typeface="Arial" panose="020B0604020202020204" pitchFamily="34" charset="0"/>
              <a:buChar char="•"/>
            </a:pPr>
            <a:r>
              <a:rPr lang="en-US" sz="2800" dirty="0"/>
              <a:t>National Rural Water Association</a:t>
            </a:r>
          </a:p>
          <a:p>
            <a:pPr marL="285750" indent="-285750">
              <a:buFont typeface="Arial" panose="020B0604020202020204" pitchFamily="34" charset="0"/>
              <a:buChar char="•"/>
            </a:pPr>
            <a:r>
              <a:rPr lang="en-US" sz="2800" dirty="0"/>
              <a:t>University of New Mexico – Environmental Finance Center</a:t>
            </a:r>
          </a:p>
          <a:p>
            <a:pPr marL="285750" indent="-285750">
              <a:buFont typeface="Arial" panose="020B0604020202020204" pitchFamily="34" charset="0"/>
              <a:buChar char="•"/>
            </a:pPr>
            <a:endParaRPr lang="en-US" sz="2800" dirty="0"/>
          </a:p>
          <a:p>
            <a:r>
              <a:rPr lang="en-US" sz="2800" b="1" dirty="0"/>
              <a:t>Training and Technical Assistance for Small Systems </a:t>
            </a:r>
          </a:p>
          <a:p>
            <a:pPr marL="285750" indent="-285750">
              <a:buFont typeface="Arial" panose="020B0604020202020204" pitchFamily="34" charset="0"/>
              <a:buChar char="•"/>
            </a:pPr>
            <a:r>
              <a:rPr lang="en-US" sz="2800" dirty="0"/>
              <a:t>Rural Community Assistance Partnership</a:t>
            </a:r>
          </a:p>
          <a:p>
            <a:pPr marL="285750" indent="-285750">
              <a:buFont typeface="Arial" panose="020B0604020202020204" pitchFamily="34" charset="0"/>
              <a:buChar char="•"/>
            </a:pPr>
            <a:r>
              <a:rPr lang="en-US" sz="2800" dirty="0"/>
              <a:t>National Rural Water Association</a:t>
            </a:r>
          </a:p>
          <a:p>
            <a:endParaRPr lang="en-US" dirty="0"/>
          </a:p>
          <a:p>
            <a:endParaRPr lang="en-US" dirty="0"/>
          </a:p>
        </p:txBody>
      </p:sp>
    </p:spTree>
    <p:extLst>
      <p:ext uri="{BB962C8B-B14F-4D97-AF65-F5344CB8AC3E}">
        <p14:creationId xmlns:p14="http://schemas.microsoft.com/office/powerpoint/2010/main" val="2852699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52BB-C2FA-4E09-A654-583273992334}"/>
              </a:ext>
            </a:extLst>
          </p:cNvPr>
          <p:cNvSpPr>
            <a:spLocks noGrp="1"/>
          </p:cNvSpPr>
          <p:nvPr>
            <p:ph type="title"/>
          </p:nvPr>
        </p:nvSpPr>
        <p:spPr>
          <a:xfrm>
            <a:off x="1146767" y="-76664"/>
            <a:ext cx="9897139" cy="1325563"/>
          </a:xfrm>
        </p:spPr>
        <p:txBody>
          <a:bodyPr>
            <a:normAutofit/>
          </a:bodyPr>
          <a:lstStyle/>
          <a:p>
            <a:r>
              <a:rPr lang="en-US" sz="5200" b="1">
                <a:ea typeface="+mj-lt"/>
                <a:cs typeface="+mj-lt"/>
              </a:rPr>
              <a:t>Summary of Possible TA Services</a:t>
            </a:r>
            <a:endParaRPr lang="en-US" sz="5200"/>
          </a:p>
        </p:txBody>
      </p:sp>
      <p:sp>
        <p:nvSpPr>
          <p:cNvPr id="5" name="Slide Number Placeholder 3">
            <a:extLst>
              <a:ext uri="{FF2B5EF4-FFF2-40B4-BE49-F238E27FC236}">
                <a16:creationId xmlns:a16="http://schemas.microsoft.com/office/drawing/2014/main" id="{2D6CDF24-CCB3-4DE0-B991-663B0AA9D5DB}"/>
              </a:ext>
            </a:extLst>
          </p:cNvPr>
          <p:cNvSpPr txBox="1">
            <a:spLocks/>
          </p:cNvSpPr>
          <p:nvPr/>
        </p:nvSpPr>
        <p:spPr>
          <a:xfrm>
            <a:off x="8610600" y="6356350"/>
            <a:ext cx="2743200" cy="3651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Tx/>
              <a:buSzTx/>
              <a:buFontTx/>
              <a:buNone/>
              <a:tabLst/>
              <a:defRPr/>
            </a:pPr>
            <a:fld id="{A0678034-1553-42D3-8F41-00DF5023F3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0" name="Diagram 9">
            <a:extLst>
              <a:ext uri="{FF2B5EF4-FFF2-40B4-BE49-F238E27FC236}">
                <a16:creationId xmlns:a16="http://schemas.microsoft.com/office/drawing/2014/main" id="{5C58732C-37F4-4F16-8387-8447D9C25D1D}"/>
              </a:ext>
            </a:extLst>
          </p:cNvPr>
          <p:cNvGraphicFramePr>
            <a:graphicFrameLocks noChangeAspect="1"/>
          </p:cNvGraphicFramePr>
          <p:nvPr/>
        </p:nvGraphicFramePr>
        <p:xfrm>
          <a:off x="1529043" y="1353686"/>
          <a:ext cx="9133915" cy="4833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048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2F81ACB-2029-52F7-0ACF-C1835A31B831}"/>
              </a:ext>
            </a:extLst>
          </p:cNvPr>
          <p:cNvSpPr txBox="1">
            <a:spLocks/>
          </p:cNvSpPr>
          <p:nvPr/>
        </p:nvSpPr>
        <p:spPr>
          <a:xfrm>
            <a:off x="348126" y="1035425"/>
            <a:ext cx="11510796" cy="4657045"/>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buClr>
                <a:srgbClr val="0F6FC6"/>
              </a:buClr>
              <a:defRPr/>
            </a:pPr>
            <a:endParaRPr lang="en-US" sz="2400">
              <a:solidFill>
                <a:schemeClr val="tx1"/>
              </a:solidFill>
            </a:endParaRPr>
          </a:p>
        </p:txBody>
      </p:sp>
      <p:sp>
        <p:nvSpPr>
          <p:cNvPr id="3" name="TextBox 2">
            <a:extLst>
              <a:ext uri="{FF2B5EF4-FFF2-40B4-BE49-F238E27FC236}">
                <a16:creationId xmlns:a16="http://schemas.microsoft.com/office/drawing/2014/main" id="{0539B0CB-D60F-FF40-FF0E-999CCE4051F2}"/>
              </a:ext>
            </a:extLst>
          </p:cNvPr>
          <p:cNvSpPr txBox="1"/>
          <p:nvPr/>
        </p:nvSpPr>
        <p:spPr>
          <a:xfrm>
            <a:off x="317300" y="657326"/>
            <a:ext cx="4366770" cy="3400931"/>
          </a:xfrm>
          <a:prstGeom prst="rect">
            <a:avLst/>
          </a:prstGeom>
          <a:noFill/>
        </p:spPr>
        <p:txBody>
          <a:bodyPr wrap="square" lIns="91440" tIns="45720" rIns="91440" bIns="45720" anchor="ctr">
            <a:spAutoFit/>
          </a:bodyPr>
          <a:lstStyle/>
          <a:p>
            <a:pPr marR="0" lvl="0" defTabSz="914400" rtl="0" eaLnBrk="1" fontAlgn="auto" latinLnBrk="0" hangingPunct="1">
              <a:lnSpc>
                <a:spcPct val="100000"/>
              </a:lnSpc>
              <a:spcBef>
                <a:spcPts val="0"/>
              </a:spcBef>
              <a:spcAft>
                <a:spcPts val="600"/>
              </a:spcAft>
              <a:buClrTx/>
              <a:buSzTx/>
              <a:tabLst/>
              <a:defRPr/>
            </a:pPr>
            <a:r>
              <a:rPr lang="en-US" sz="3600" b="1">
                <a:solidFill>
                  <a:srgbClr val="0054A6"/>
                </a:solidFill>
                <a:latin typeface="Calibri" panose="020F0502020204030204"/>
              </a:rPr>
              <a:t>Request Assistance</a:t>
            </a:r>
          </a:p>
          <a:p>
            <a:pPr marR="0" lvl="0" algn="l" defTabSz="914400" rtl="0" eaLnBrk="1" fontAlgn="auto" latinLnBrk="0" hangingPunct="1">
              <a:lnSpc>
                <a:spcPct val="100000"/>
              </a:lnSpc>
              <a:spcBef>
                <a:spcPts val="0"/>
              </a:spcBef>
              <a:spcAft>
                <a:spcPts val="600"/>
              </a:spcAft>
              <a:buClrTx/>
              <a:buSzTx/>
              <a:tabLst/>
              <a:defRPr/>
            </a:pPr>
            <a:r>
              <a:rPr lang="en-US" sz="2800">
                <a:latin typeface="Calibri" panose="020F0502020204030204"/>
              </a:rPr>
              <a:t>Request support by filling out simple online </a:t>
            </a:r>
            <a:r>
              <a:rPr lang="en-US" sz="2800">
                <a:latin typeface="Calibri" panose="020F0502020204030204"/>
                <a:hlinkClick r:id="rId2"/>
              </a:rPr>
              <a:t>WaterTA Request Form</a:t>
            </a:r>
            <a:endParaRPr lang="en-US" sz="280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b="1">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a:latin typeface="Calibri" panose="020F0502020204030204"/>
            </a:endParaRPr>
          </a:p>
        </p:txBody>
      </p:sp>
      <p:cxnSp>
        <p:nvCxnSpPr>
          <p:cNvPr id="4" name="Straight Connector 3">
            <a:extLst>
              <a:ext uri="{FF2B5EF4-FFF2-40B4-BE49-F238E27FC236}">
                <a16:creationId xmlns:a16="http://schemas.microsoft.com/office/drawing/2014/main" id="{A1764AB9-D126-7016-2103-028C20083E12}"/>
              </a:ext>
            </a:extLst>
          </p:cNvPr>
          <p:cNvCxnSpPr/>
          <p:nvPr/>
        </p:nvCxnSpPr>
        <p:spPr>
          <a:xfrm>
            <a:off x="4684070" y="601579"/>
            <a:ext cx="0" cy="4511842"/>
          </a:xfrm>
          <a:prstGeom prst="line">
            <a:avLst/>
          </a:prstGeom>
          <a:ln w="38100">
            <a:solidFill>
              <a:srgbClr val="0054A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E52EAB-8115-DC39-4CE8-5DE8F3B9F5C6}"/>
              </a:ext>
            </a:extLst>
          </p:cNvPr>
          <p:cNvPicPr>
            <a:picLocks noChangeAspect="1"/>
          </p:cNvPicPr>
          <p:nvPr/>
        </p:nvPicPr>
        <p:blipFill>
          <a:blip r:embed="rId3"/>
          <a:stretch>
            <a:fillRect/>
          </a:stretch>
        </p:blipFill>
        <p:spPr>
          <a:xfrm>
            <a:off x="5207606" y="601579"/>
            <a:ext cx="5947969" cy="1615097"/>
          </a:xfrm>
          <a:prstGeom prst="rect">
            <a:avLst/>
          </a:prstGeom>
        </p:spPr>
      </p:pic>
      <p:pic>
        <p:nvPicPr>
          <p:cNvPr id="6" name="Picture 5">
            <a:extLst>
              <a:ext uri="{FF2B5EF4-FFF2-40B4-BE49-F238E27FC236}">
                <a16:creationId xmlns:a16="http://schemas.microsoft.com/office/drawing/2014/main" id="{EA09BB8F-6EC2-6E3F-1205-129D1B9A04D6}"/>
              </a:ext>
            </a:extLst>
          </p:cNvPr>
          <p:cNvPicPr>
            <a:picLocks noChangeAspect="1"/>
          </p:cNvPicPr>
          <p:nvPr/>
        </p:nvPicPr>
        <p:blipFill rotWithShape="1">
          <a:blip r:embed="rId4"/>
          <a:srcRect b="56662"/>
          <a:stretch/>
        </p:blipFill>
        <p:spPr>
          <a:xfrm>
            <a:off x="5188152" y="2357791"/>
            <a:ext cx="5301133" cy="2972198"/>
          </a:xfrm>
          <a:prstGeom prst="rect">
            <a:avLst/>
          </a:prstGeom>
        </p:spPr>
      </p:pic>
      <p:sp>
        <p:nvSpPr>
          <p:cNvPr id="7" name="TextBox 6">
            <a:extLst>
              <a:ext uri="{FF2B5EF4-FFF2-40B4-BE49-F238E27FC236}">
                <a16:creationId xmlns:a16="http://schemas.microsoft.com/office/drawing/2014/main" id="{133A976D-666F-2581-69C7-63B13DD15AE4}"/>
              </a:ext>
            </a:extLst>
          </p:cNvPr>
          <p:cNvSpPr txBox="1"/>
          <p:nvPr/>
        </p:nvSpPr>
        <p:spPr>
          <a:xfrm>
            <a:off x="333077" y="2987686"/>
            <a:ext cx="4225479" cy="3724096"/>
          </a:xfrm>
          <a:prstGeom prst="rect">
            <a:avLst/>
          </a:prstGeom>
          <a:noFill/>
        </p:spPr>
        <p:txBody>
          <a:bodyPr wrap="square" lIns="91440" tIns="45720" rIns="91440" bIns="45720" anchor="ctr">
            <a:spAutoFit/>
          </a:bodyPr>
          <a:lstStyle/>
          <a:p>
            <a:pPr marR="0" lvl="0" defTabSz="914400" rtl="0" eaLnBrk="1" fontAlgn="auto" latinLnBrk="0" hangingPunct="1">
              <a:lnSpc>
                <a:spcPct val="100000"/>
              </a:lnSpc>
              <a:spcBef>
                <a:spcPts val="0"/>
              </a:spcBef>
              <a:spcAft>
                <a:spcPts val="600"/>
              </a:spcAft>
              <a:buClrTx/>
              <a:buSzTx/>
              <a:tabLst/>
              <a:defRPr/>
            </a:pPr>
            <a:r>
              <a:rPr lang="en-US" sz="3600" b="1" dirty="0">
                <a:solidFill>
                  <a:srgbClr val="0054A6"/>
                </a:solidFill>
                <a:latin typeface="Calibri" panose="020F0502020204030204"/>
              </a:rPr>
              <a:t>Learn More</a:t>
            </a:r>
          </a:p>
          <a:p>
            <a:pPr marR="0" lvl="0" algn="l" defTabSz="914400" rtl="0" eaLnBrk="1" fontAlgn="auto" latinLnBrk="0" hangingPunct="1">
              <a:lnSpc>
                <a:spcPct val="100000"/>
              </a:lnSpc>
              <a:spcBef>
                <a:spcPts val="0"/>
              </a:spcBef>
              <a:buClrTx/>
              <a:buSzTx/>
              <a:tabLst/>
              <a:defRPr/>
            </a:pPr>
            <a:r>
              <a:rPr lang="en-US" sz="2800" dirty="0">
                <a:latin typeface="Calibri" panose="020F0502020204030204"/>
              </a:rPr>
              <a:t>Please visit </a:t>
            </a:r>
            <a:r>
              <a:rPr lang="en-US" sz="2800" dirty="0">
                <a:latin typeface="Calibri" panose="020F0502020204030204"/>
                <a:hlinkClick r:id="rId5"/>
              </a:rPr>
              <a:t>epa.gov/</a:t>
            </a:r>
            <a:r>
              <a:rPr lang="en-US" sz="2800" dirty="0" err="1">
                <a:latin typeface="Calibri" panose="020F0502020204030204"/>
                <a:hlinkClick r:id="rId5"/>
              </a:rPr>
              <a:t>waterTA</a:t>
            </a:r>
            <a:r>
              <a:rPr lang="en-US" sz="2800" dirty="0">
                <a:latin typeface="Calibri" panose="020F0502020204030204"/>
              </a:rPr>
              <a:t> for more information including a </a:t>
            </a:r>
          </a:p>
          <a:p>
            <a:pPr marR="0" lvl="0" algn="l" defTabSz="914400" rtl="0" eaLnBrk="1" fontAlgn="auto" latinLnBrk="0" hangingPunct="1">
              <a:lnSpc>
                <a:spcPct val="100000"/>
              </a:lnSpc>
              <a:spcBef>
                <a:spcPts val="0"/>
              </a:spcBef>
              <a:buClrTx/>
              <a:buSzTx/>
              <a:tabLst/>
              <a:defRPr/>
            </a:pPr>
            <a:r>
              <a:rPr lang="en-US" sz="2800" dirty="0">
                <a:latin typeface="Calibri" panose="020F0502020204030204"/>
              </a:rPr>
              <a:t>Fact Sheet summarizing all of EPA’s TA programs.</a:t>
            </a:r>
            <a:endParaRPr lang="en-US" sz="2500"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dirty="0">
              <a:latin typeface="Calibri" panose="020F0502020204030204"/>
            </a:endParaRPr>
          </a:p>
          <a:p>
            <a:pPr marR="0" lvl="0" algn="l" defTabSz="914400" rtl="0" eaLnBrk="1" fontAlgn="auto" latinLnBrk="0" hangingPunct="1">
              <a:lnSpc>
                <a:spcPct val="100000"/>
              </a:lnSpc>
              <a:spcBef>
                <a:spcPts val="0"/>
              </a:spcBef>
              <a:spcAft>
                <a:spcPts val="600"/>
              </a:spcAft>
              <a:buClrTx/>
              <a:buSzTx/>
              <a:tabLst/>
              <a:defRPr/>
            </a:pPr>
            <a:endParaRPr lang="en-US" sz="2500" dirty="0">
              <a:latin typeface="Calibri" panose="020F0502020204030204"/>
            </a:endParaRPr>
          </a:p>
        </p:txBody>
      </p:sp>
    </p:spTree>
    <p:extLst>
      <p:ext uri="{BB962C8B-B14F-4D97-AF65-F5344CB8AC3E}">
        <p14:creationId xmlns:p14="http://schemas.microsoft.com/office/powerpoint/2010/main" val="176348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16">
            <a:extLst>
              <a:ext uri="{FF2B5EF4-FFF2-40B4-BE49-F238E27FC236}">
                <a16:creationId xmlns:a16="http://schemas.microsoft.com/office/drawing/2014/main" id="{38A723F0-E024-4671-99C4-8E6AA7AA7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85" y="1957353"/>
            <a:ext cx="11839557" cy="490064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9B862F8-8E7E-4AC3-8F7E-6EB14938FCC2}"/>
              </a:ext>
            </a:extLst>
          </p:cNvPr>
          <p:cNvGrpSpPr/>
          <p:nvPr/>
        </p:nvGrpSpPr>
        <p:grpSpPr>
          <a:xfrm>
            <a:off x="10081315" y="285522"/>
            <a:ext cx="2125371" cy="2143820"/>
            <a:chOff x="0" y="0"/>
            <a:chExt cx="2600325" cy="2600325"/>
          </a:xfrm>
        </p:grpSpPr>
        <p:sp>
          <p:nvSpPr>
            <p:cNvPr id="8" name="White Frame">
              <a:extLst>
                <a:ext uri="{FF2B5EF4-FFF2-40B4-BE49-F238E27FC236}">
                  <a16:creationId xmlns:a16="http://schemas.microsoft.com/office/drawing/2014/main" id="{0A2A9BC2-09F3-4D41-9442-DB0320109FAB}"/>
                </a:ext>
              </a:extLst>
            </p:cNvPr>
            <p:cNvSpPr/>
            <p:nvPr/>
          </p:nvSpPr>
          <p:spPr>
            <a:xfrm>
              <a:off x="0" y="0"/>
              <a:ext cx="2600325" cy="2600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hoto">
              <a:extLst>
                <a:ext uri="{FF2B5EF4-FFF2-40B4-BE49-F238E27FC236}">
                  <a16:creationId xmlns:a16="http://schemas.microsoft.com/office/drawing/2014/main" id="{703E39E6-B010-43EB-A36A-E9DC29448E2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2530" y="42530"/>
              <a:ext cx="2511425" cy="2511425"/>
            </a:xfrm>
            <a:prstGeom prst="rect">
              <a:avLst/>
            </a:prstGeom>
          </p:spPr>
        </p:pic>
      </p:grpSp>
      <p:sp>
        <p:nvSpPr>
          <p:cNvPr id="10" name="Rectangle 8">
            <a:extLst>
              <a:ext uri="{FF2B5EF4-FFF2-40B4-BE49-F238E27FC236}">
                <a16:creationId xmlns:a16="http://schemas.microsoft.com/office/drawing/2014/main" id="{E1BDCE27-83FD-4CA3-B3DF-2BCEDCAFC963}"/>
              </a:ext>
            </a:extLst>
          </p:cNvPr>
          <p:cNvSpPr>
            <a:spLocks noChangeArrowheads="1"/>
          </p:cNvSpPr>
          <p:nvPr/>
        </p:nvSpPr>
        <p:spPr bwMode="auto">
          <a:xfrm>
            <a:off x="172278" y="709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3">
            <a:extLst>
              <a:ext uri="{FF2B5EF4-FFF2-40B4-BE49-F238E27FC236}">
                <a16:creationId xmlns:a16="http://schemas.microsoft.com/office/drawing/2014/main" id="{32057541-A98B-4385-81CE-48A0B233F062}"/>
              </a:ext>
            </a:extLst>
          </p:cNvPr>
          <p:cNvSpPr>
            <a:spLocks noChangeArrowheads="1"/>
          </p:cNvSpPr>
          <p:nvPr/>
        </p:nvSpPr>
        <p:spPr bwMode="auto">
          <a:xfrm>
            <a:off x="357009" y="2488934"/>
            <a:ext cx="1130751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Kauai County on-site wastewater system upgrade for cesspool replacements</a:t>
            </a:r>
            <a:endParaRPr kumimoji="0" lang="en-US" sz="20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The goal is for the county to serve as a pass-through entity for SRF funding that supports replacement of residential cesspools. The CST TA is supporting the State and County to set up the program by identifying requirements and provide examples from other State programs.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Hawaii County Department of Water Supply: Drinking Water and Water Conservation </a:t>
            </a:r>
            <a:endParaRPr kumimoji="0" lang="en-US" sz="20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The county’s goal is to secure funding to support supply and demand planning, conduct water conservation planning to meet statewide goals, and support implementing infrastructure projects associated with SRF-approved Programmatic Financing (Pro-Fi) in 2022 HI DWSRF IUP. </a:t>
            </a:r>
            <a:r>
              <a:rPr lang="en-US" sz="2000" dirty="0">
                <a:solidFill>
                  <a:schemeClr val="bg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The CST TA is supporting the County </a:t>
            </a:r>
            <a:r>
              <a:rPr lang="en-US" sz="20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in initial steps towards </a:t>
            </a:r>
            <a:r>
              <a:rPr lang="en-US" sz="2000" dirty="0">
                <a:solidFill>
                  <a:schemeClr val="bg1"/>
                </a:solidFill>
                <a:effectLst/>
                <a:latin typeface="Roboto Condensed Light" panose="02000000000000000000" pitchFamily="2" charset="0"/>
                <a:ea typeface="Roboto Condensed Light" panose="02000000000000000000" pitchFamily="2" charset="0"/>
                <a:cs typeface="Roboto Condensed Light" panose="02000000000000000000" pitchFamily="2" charset="0"/>
              </a:rPr>
              <a:t>water conservation; development of a comprehensive Asset Management Plan; and development of a Master Plan for SCADA (Supervisory Control and Data Acquisition) system to assist with monitoring water production, usage, water loss, non-revenue water, and other critical parameters). </a:t>
            </a:r>
            <a:endParaRPr kumimoji="0" lang="en-US" altLang="en-US" sz="20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5" name="TextBox 14">
            <a:extLst>
              <a:ext uri="{FF2B5EF4-FFF2-40B4-BE49-F238E27FC236}">
                <a16:creationId xmlns:a16="http://schemas.microsoft.com/office/drawing/2014/main" id="{BF18B555-E9C8-4435-B13A-2EEB6E91409E}"/>
              </a:ext>
            </a:extLst>
          </p:cNvPr>
          <p:cNvSpPr txBox="1"/>
          <p:nvPr/>
        </p:nvSpPr>
        <p:spPr>
          <a:xfrm>
            <a:off x="717232" y="252048"/>
            <a:ext cx="91870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H</a:t>
            </a:r>
            <a:r>
              <a:rPr kumimoji="0" lang="en-US" altLang="en-US" sz="3200" b="1" i="0" u="none" strike="noStrike" kern="1200" cap="none" spc="0" normalizeH="0" baseline="-3000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2</a:t>
            </a:r>
            <a:r>
              <a:rPr kumimoji="0" lang="en-US" altLang="en-US" sz="3200" b="1"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O Community Solutions Teams (CST) Pilot Initiative  </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D6B348C-14F7-4FEE-B66A-160A4CAF8E91}"/>
              </a:ext>
            </a:extLst>
          </p:cNvPr>
          <p:cNvSpPr txBox="1"/>
          <p:nvPr/>
        </p:nvSpPr>
        <p:spPr>
          <a:xfrm>
            <a:off x="1432533" y="836823"/>
            <a:ext cx="803843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62626"/>
                </a:solidFill>
                <a:effectLst/>
                <a:uLnTx/>
                <a:uFillTx/>
                <a:latin typeface="Calibri" panose="020F0502020204030204"/>
                <a:ea typeface="+mn-ea"/>
                <a:cs typeface="+mn-cs"/>
              </a:rPr>
              <a:t>This pilot initiative is to help underserved communities and local water utilities identify their water infrastructure needs, plan and design infrastructure projects, and apply for SRF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16" name="Slide Number Placeholder 3">
            <a:extLst>
              <a:ext uri="{FF2B5EF4-FFF2-40B4-BE49-F238E27FC236}">
                <a16:creationId xmlns:a16="http://schemas.microsoft.com/office/drawing/2014/main" id="{C2C6F8C5-D4D4-431E-ABA9-A08E507CF2F3}"/>
              </a:ext>
            </a:extLst>
          </p:cNvPr>
          <p:cNvSpPr>
            <a:spLocks noGrp="1"/>
          </p:cNvSpPr>
          <p:nvPr>
            <p:ph type="sldNum" sz="quarter" idx="12"/>
          </p:nvPr>
        </p:nvSpPr>
        <p:spPr>
          <a:xfrm>
            <a:off x="8921319" y="6466959"/>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A0678034-1553-42D3-8F41-00DF5023F3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793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2308-C9D8-4DA7-A645-750A4F1C1EE3}"/>
              </a:ext>
            </a:extLst>
          </p:cNvPr>
          <p:cNvSpPr>
            <a:spLocks noGrp="1"/>
          </p:cNvSpPr>
          <p:nvPr>
            <p:ph type="title"/>
          </p:nvPr>
        </p:nvSpPr>
        <p:spPr>
          <a:xfrm>
            <a:off x="1115777" y="-127042"/>
            <a:ext cx="9897139" cy="1325563"/>
          </a:xfrm>
        </p:spPr>
        <p:txBody>
          <a:bodyPr/>
          <a:lstStyle/>
          <a:p>
            <a:r>
              <a:rPr lang="en-US" dirty="0"/>
              <a:t>What are the State Revolving Funds?</a:t>
            </a:r>
          </a:p>
        </p:txBody>
      </p:sp>
      <p:grpSp>
        <p:nvGrpSpPr>
          <p:cNvPr id="6" name="Group 5">
            <a:extLst>
              <a:ext uri="{FF2B5EF4-FFF2-40B4-BE49-F238E27FC236}">
                <a16:creationId xmlns:a16="http://schemas.microsoft.com/office/drawing/2014/main" id="{D45FD0F5-21DC-4A03-906A-F45701BFC9AF}"/>
              </a:ext>
            </a:extLst>
          </p:cNvPr>
          <p:cNvGrpSpPr/>
          <p:nvPr/>
        </p:nvGrpSpPr>
        <p:grpSpPr>
          <a:xfrm>
            <a:off x="1295071" y="2169958"/>
            <a:ext cx="9833832" cy="3775612"/>
            <a:chOff x="-549839" y="989759"/>
            <a:chExt cx="12635106" cy="5688747"/>
          </a:xfrm>
        </p:grpSpPr>
        <p:pic>
          <p:nvPicPr>
            <p:cNvPr id="7" name="Picture 6">
              <a:extLst>
                <a:ext uri="{FF2B5EF4-FFF2-40B4-BE49-F238E27FC236}">
                  <a16:creationId xmlns:a16="http://schemas.microsoft.com/office/drawing/2014/main" id="{EDBAC2BD-9E28-4E35-9366-7B3570C60850}"/>
                </a:ext>
              </a:extLst>
            </p:cNvPr>
            <p:cNvPicPr>
              <a:picLocks noChangeAspect="1"/>
            </p:cNvPicPr>
            <p:nvPr/>
          </p:nvPicPr>
          <p:blipFill>
            <a:blip r:embed="rId2"/>
            <a:stretch>
              <a:fillRect/>
            </a:stretch>
          </p:blipFill>
          <p:spPr>
            <a:xfrm>
              <a:off x="4749961" y="3874828"/>
              <a:ext cx="1893648" cy="2031042"/>
            </a:xfrm>
            <a:prstGeom prst="rect">
              <a:avLst/>
            </a:prstGeom>
          </p:spPr>
        </p:pic>
        <p:sp>
          <p:nvSpPr>
            <p:cNvPr id="8" name="Oval 7">
              <a:extLst>
                <a:ext uri="{FF2B5EF4-FFF2-40B4-BE49-F238E27FC236}">
                  <a16:creationId xmlns:a16="http://schemas.microsoft.com/office/drawing/2014/main" id="{3E7BAF0F-522D-441B-931D-A735753BA826}"/>
                </a:ext>
              </a:extLst>
            </p:cNvPr>
            <p:cNvSpPr/>
            <p:nvPr/>
          </p:nvSpPr>
          <p:spPr>
            <a:xfrm>
              <a:off x="8140718" y="2616960"/>
              <a:ext cx="3944549" cy="40615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 name="Picture 8" descr="A close up of a logo&#10;&#10;Description automatically generated">
              <a:extLst>
                <a:ext uri="{FF2B5EF4-FFF2-40B4-BE49-F238E27FC236}">
                  <a16:creationId xmlns:a16="http://schemas.microsoft.com/office/drawing/2014/main" id="{FC7605C4-B6D5-4C0E-BC3A-D9B4E982E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029" y="4658136"/>
              <a:ext cx="1483313" cy="1483313"/>
            </a:xfrm>
            <a:prstGeom prst="rect">
              <a:avLst/>
            </a:prstGeom>
          </p:spPr>
        </p:pic>
        <p:pic>
          <p:nvPicPr>
            <p:cNvPr id="11" name="Picture 10" descr="A close up of a logo&#10;&#10;Description automatically generated">
              <a:extLst>
                <a:ext uri="{FF2B5EF4-FFF2-40B4-BE49-F238E27FC236}">
                  <a16:creationId xmlns:a16="http://schemas.microsoft.com/office/drawing/2014/main" id="{02E38CF7-DE11-4032-A03C-354D6B3AE9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3519" y="4502257"/>
              <a:ext cx="1639192" cy="1639192"/>
            </a:xfrm>
            <a:prstGeom prst="rect">
              <a:avLst/>
            </a:prstGeom>
          </p:spPr>
        </p:pic>
        <p:pic>
          <p:nvPicPr>
            <p:cNvPr id="12" name="Picture 11">
              <a:extLst>
                <a:ext uri="{FF2B5EF4-FFF2-40B4-BE49-F238E27FC236}">
                  <a16:creationId xmlns:a16="http://schemas.microsoft.com/office/drawing/2014/main" id="{424FD835-75C2-45FA-8628-B4529423CBF4}"/>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294219" y="1136762"/>
              <a:ext cx="1797229" cy="1797229"/>
            </a:xfrm>
            <a:prstGeom prst="rect">
              <a:avLst/>
            </a:prstGeom>
          </p:spPr>
        </p:pic>
        <p:sp>
          <p:nvSpPr>
            <p:cNvPr id="14" name="TextBox 13">
              <a:extLst>
                <a:ext uri="{FF2B5EF4-FFF2-40B4-BE49-F238E27FC236}">
                  <a16:creationId xmlns:a16="http://schemas.microsoft.com/office/drawing/2014/main" id="{A4B985D2-2B85-475F-9559-234B6D210072}"/>
                </a:ext>
              </a:extLst>
            </p:cNvPr>
            <p:cNvSpPr txBox="1"/>
            <p:nvPr/>
          </p:nvSpPr>
          <p:spPr>
            <a:xfrm rot="20126481">
              <a:off x="6742055" y="2077864"/>
              <a:ext cx="2605564" cy="422557"/>
            </a:xfrm>
            <a:prstGeom prst="rect">
              <a:avLst/>
            </a:prstGeom>
            <a:noFill/>
          </p:spPr>
          <p:txBody>
            <a:bodyPr wrap="square" rtlCol="0">
              <a:spAutoFit/>
            </a:bodyPr>
            <a:lstStyle/>
            <a:p>
              <a:pPr>
                <a:lnSpc>
                  <a:spcPct val="90000"/>
                </a:lnSpc>
              </a:pPr>
              <a:r>
                <a:rPr lang="en-US" sz="2000" b="1" dirty="0">
                  <a:solidFill>
                    <a:schemeClr val="tx2"/>
                  </a:solidFill>
                  <a:latin typeface="Calibri" panose="020F0502020204030204" pitchFamily="34" charset="0"/>
                  <a:cs typeface="Calibri" panose="020F0502020204030204" pitchFamily="34" charset="0"/>
                </a:rPr>
                <a:t>Low-Cost Financing</a:t>
              </a:r>
            </a:p>
          </p:txBody>
        </p:sp>
        <p:cxnSp>
          <p:nvCxnSpPr>
            <p:cNvPr id="15" name="Straight Arrow Connector 14">
              <a:extLst>
                <a:ext uri="{FF2B5EF4-FFF2-40B4-BE49-F238E27FC236}">
                  <a16:creationId xmlns:a16="http://schemas.microsoft.com/office/drawing/2014/main" id="{C374FE95-50BA-4FB4-ADF3-D663E894D710}"/>
                </a:ext>
              </a:extLst>
            </p:cNvPr>
            <p:cNvCxnSpPr>
              <a:cxnSpLocks/>
            </p:cNvCxnSpPr>
            <p:nvPr/>
          </p:nvCxnSpPr>
          <p:spPr>
            <a:xfrm flipH="1" flipV="1">
              <a:off x="6814443" y="4463530"/>
              <a:ext cx="1253426" cy="61309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FB1A69C-6C31-489E-ADE4-3E213BCE6E15}"/>
                </a:ext>
              </a:extLst>
            </p:cNvPr>
            <p:cNvSpPr txBox="1"/>
            <p:nvPr/>
          </p:nvSpPr>
          <p:spPr>
            <a:xfrm rot="1498453">
              <a:off x="6759104" y="5061569"/>
              <a:ext cx="2210713" cy="739475"/>
            </a:xfrm>
            <a:prstGeom prst="rect">
              <a:avLst/>
            </a:prstGeom>
            <a:noFill/>
          </p:spPr>
          <p:txBody>
            <a:bodyPr wrap="square" rtlCol="0">
              <a:spAutoFit/>
            </a:bodyPr>
            <a:lstStyle/>
            <a:p>
              <a:pPr>
                <a:lnSpc>
                  <a:spcPct val="90000"/>
                </a:lnSpc>
              </a:pPr>
              <a:r>
                <a:rPr lang="en-US" sz="2000" b="1" dirty="0">
                  <a:solidFill>
                    <a:schemeClr val="tx2"/>
                  </a:solidFill>
                  <a:latin typeface="Calibri" panose="020F0502020204030204" pitchFamily="34" charset="0"/>
                  <a:cs typeface="Calibri" panose="020F0502020204030204" pitchFamily="34" charset="0"/>
                </a:rPr>
                <a:t>Loan </a:t>
              </a:r>
            </a:p>
            <a:p>
              <a:pPr>
                <a:lnSpc>
                  <a:spcPct val="90000"/>
                </a:lnSpc>
              </a:pPr>
              <a:r>
                <a:rPr lang="en-US" sz="2000" b="1" dirty="0">
                  <a:solidFill>
                    <a:schemeClr val="tx2"/>
                  </a:solidFill>
                  <a:latin typeface="Calibri" panose="020F0502020204030204" pitchFamily="34" charset="0"/>
                  <a:cs typeface="Calibri" panose="020F0502020204030204" pitchFamily="34" charset="0"/>
                </a:rPr>
                <a:t>Repayments</a:t>
              </a:r>
            </a:p>
          </p:txBody>
        </p:sp>
        <p:sp>
          <p:nvSpPr>
            <p:cNvPr id="20" name="Isosceles Triangle 19">
              <a:extLst>
                <a:ext uri="{FF2B5EF4-FFF2-40B4-BE49-F238E27FC236}">
                  <a16:creationId xmlns:a16="http://schemas.microsoft.com/office/drawing/2014/main" id="{8C83B3DB-A14D-4B5A-8D92-18C0B27AF497}"/>
                </a:ext>
              </a:extLst>
            </p:cNvPr>
            <p:cNvSpPr/>
            <p:nvPr/>
          </p:nvSpPr>
          <p:spPr>
            <a:xfrm>
              <a:off x="8463216" y="989759"/>
              <a:ext cx="3334814" cy="257673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A close up of a logo&#10;&#10;Description automatically generated">
              <a:extLst>
                <a:ext uri="{FF2B5EF4-FFF2-40B4-BE49-F238E27FC236}">
                  <a16:creationId xmlns:a16="http://schemas.microsoft.com/office/drawing/2014/main" id="{7BC56BD7-0BBC-4EDC-8281-0E7AEF50E0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5927" y="3664584"/>
              <a:ext cx="1687747" cy="1639192"/>
            </a:xfrm>
            <a:prstGeom prst="rect">
              <a:avLst/>
            </a:prstGeom>
          </p:spPr>
        </p:pic>
        <p:pic>
          <p:nvPicPr>
            <p:cNvPr id="22" name="Picture 21" descr="A close up of a logo&#10;&#10;Description automatically generated">
              <a:extLst>
                <a:ext uri="{FF2B5EF4-FFF2-40B4-BE49-F238E27FC236}">
                  <a16:creationId xmlns:a16="http://schemas.microsoft.com/office/drawing/2014/main" id="{2D3BD408-9C9F-4F16-81A7-96BEE7C460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5412" y="5265049"/>
              <a:ext cx="1406462" cy="1406462"/>
            </a:xfrm>
            <a:prstGeom prst="rect">
              <a:avLst/>
            </a:prstGeom>
          </p:spPr>
        </p:pic>
        <p:sp>
          <p:nvSpPr>
            <p:cNvPr id="23" name="TextBox 22">
              <a:extLst>
                <a:ext uri="{FF2B5EF4-FFF2-40B4-BE49-F238E27FC236}">
                  <a16:creationId xmlns:a16="http://schemas.microsoft.com/office/drawing/2014/main" id="{55537B82-2B06-49B7-862D-565A947CEBC8}"/>
                </a:ext>
              </a:extLst>
            </p:cNvPr>
            <p:cNvSpPr txBox="1"/>
            <p:nvPr/>
          </p:nvSpPr>
          <p:spPr>
            <a:xfrm>
              <a:off x="9073282" y="1680769"/>
              <a:ext cx="2282199" cy="1808546"/>
            </a:xfrm>
            <a:prstGeom prst="rect">
              <a:avLst/>
            </a:prstGeom>
            <a:noFill/>
          </p:spPr>
          <p:txBody>
            <a:bodyPr wrap="square" rtlCol="0">
              <a:spAutoFit/>
            </a:bodyPr>
            <a:lstStyle/>
            <a:p>
              <a:pPr algn="ctr">
                <a:lnSpc>
                  <a:spcPct val="90000"/>
                </a:lnSpc>
              </a:pPr>
              <a:r>
                <a:rPr lang="en-US" sz="2000" b="1" dirty="0">
                  <a:solidFill>
                    <a:schemeClr val="bg1"/>
                  </a:solidFill>
                  <a:latin typeface="Calibri" panose="020F0502020204030204" pitchFamily="34" charset="0"/>
                  <a:cs typeface="Calibri" panose="020F0502020204030204" pitchFamily="34" charset="0"/>
                </a:rPr>
                <a:t>Water Quality </a:t>
              </a:r>
            </a:p>
            <a:p>
              <a:pPr algn="ctr">
                <a:lnSpc>
                  <a:spcPct val="90000"/>
                </a:lnSpc>
              </a:pPr>
              <a:r>
                <a:rPr lang="en-US" sz="2000" b="1" dirty="0">
                  <a:solidFill>
                    <a:schemeClr val="bg1"/>
                  </a:solidFill>
                  <a:latin typeface="Calibri" panose="020F0502020204030204" pitchFamily="34" charset="0"/>
                  <a:cs typeface="Calibri" panose="020F0502020204030204" pitchFamily="34" charset="0"/>
                </a:rPr>
                <a:t>And Public Health</a:t>
              </a:r>
            </a:p>
            <a:p>
              <a:pPr algn="ctr">
                <a:lnSpc>
                  <a:spcPct val="90000"/>
                </a:lnSpc>
              </a:pPr>
              <a:r>
                <a:rPr lang="en-US" sz="2000" b="1" dirty="0">
                  <a:solidFill>
                    <a:schemeClr val="bg1"/>
                  </a:solidFill>
                  <a:latin typeface="Calibri" panose="020F0502020204030204" pitchFamily="34" charset="0"/>
                  <a:cs typeface="Calibri" panose="020F0502020204030204" pitchFamily="34" charset="0"/>
                </a:rPr>
                <a:t>Projects</a:t>
              </a:r>
            </a:p>
          </p:txBody>
        </p:sp>
        <p:pic>
          <p:nvPicPr>
            <p:cNvPr id="24" name="Picture 23" descr="A close up of a logo&#10;&#10;Description automatically generated">
              <a:extLst>
                <a:ext uri="{FF2B5EF4-FFF2-40B4-BE49-F238E27FC236}">
                  <a16:creationId xmlns:a16="http://schemas.microsoft.com/office/drawing/2014/main" id="{5851F700-6F95-442D-AB12-82CD9B0F69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07637" y="3229076"/>
              <a:ext cx="1351547" cy="1351547"/>
            </a:xfrm>
            <a:prstGeom prst="rect">
              <a:avLst/>
            </a:prstGeom>
          </p:spPr>
        </p:pic>
        <p:cxnSp>
          <p:nvCxnSpPr>
            <p:cNvPr id="25" name="Straight Arrow Connector 24">
              <a:extLst>
                <a:ext uri="{FF2B5EF4-FFF2-40B4-BE49-F238E27FC236}">
                  <a16:creationId xmlns:a16="http://schemas.microsoft.com/office/drawing/2014/main" id="{C6DA8F13-0E66-431C-B306-D8E547211963}"/>
                </a:ext>
              </a:extLst>
            </p:cNvPr>
            <p:cNvCxnSpPr>
              <a:cxnSpLocks/>
            </p:cNvCxnSpPr>
            <p:nvPr/>
          </p:nvCxnSpPr>
          <p:spPr>
            <a:xfrm>
              <a:off x="3189309" y="2172908"/>
              <a:ext cx="1506107" cy="6808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F02AAED-22AC-463D-B89A-DB0ABA07AF4D}"/>
                </a:ext>
              </a:extLst>
            </p:cNvPr>
            <p:cNvCxnSpPr>
              <a:cxnSpLocks/>
            </p:cNvCxnSpPr>
            <p:nvPr/>
          </p:nvCxnSpPr>
          <p:spPr>
            <a:xfrm flipV="1">
              <a:off x="7149277" y="2332497"/>
              <a:ext cx="1554949" cy="7768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1D1F9A2-EC11-439A-94CB-D13CCEDBD563}"/>
                </a:ext>
              </a:extLst>
            </p:cNvPr>
            <p:cNvCxnSpPr>
              <a:cxnSpLocks/>
            </p:cNvCxnSpPr>
            <p:nvPr/>
          </p:nvCxnSpPr>
          <p:spPr>
            <a:xfrm flipV="1">
              <a:off x="2840687" y="3960080"/>
              <a:ext cx="1650694" cy="6980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9BBEE15-9887-4264-A036-99F5480C6BD6}"/>
                </a:ext>
              </a:extLst>
            </p:cNvPr>
            <p:cNvPicPr>
              <a:picLocks noChangeAspect="1"/>
            </p:cNvPicPr>
            <p:nvPr/>
          </p:nvPicPr>
          <p:blipFill>
            <a:blip r:embed="rId9">
              <a:clrChange>
                <a:clrFrom>
                  <a:srgbClr val="C92C2C"/>
                </a:clrFrom>
                <a:clrTo>
                  <a:srgbClr val="C92C2C">
                    <a:alpha val="0"/>
                  </a:srgbClr>
                </a:clrTo>
              </a:clrChange>
            </a:blip>
            <a:stretch>
              <a:fillRect/>
            </a:stretch>
          </p:blipFill>
          <p:spPr>
            <a:xfrm>
              <a:off x="4680403" y="1885028"/>
              <a:ext cx="2021828" cy="1842110"/>
            </a:xfrm>
            <a:prstGeom prst="rect">
              <a:avLst/>
            </a:prstGeom>
          </p:spPr>
        </p:pic>
        <p:sp>
          <p:nvSpPr>
            <p:cNvPr id="31" name="TextBox 30">
              <a:extLst>
                <a:ext uri="{FF2B5EF4-FFF2-40B4-BE49-F238E27FC236}">
                  <a16:creationId xmlns:a16="http://schemas.microsoft.com/office/drawing/2014/main" id="{796C1DA5-7EF6-49F7-BEB4-8CE3DB599A9F}"/>
                </a:ext>
              </a:extLst>
            </p:cNvPr>
            <p:cNvSpPr txBox="1"/>
            <p:nvPr/>
          </p:nvSpPr>
          <p:spPr>
            <a:xfrm>
              <a:off x="-549839" y="5076626"/>
              <a:ext cx="2071868" cy="973832"/>
            </a:xfrm>
            <a:prstGeom prst="rect">
              <a:avLst/>
            </a:prstGeom>
            <a:noFill/>
          </p:spPr>
          <p:txBody>
            <a:bodyPr wrap="square" rtlCol="0">
              <a:spAutoFit/>
            </a:bodyPr>
            <a:lstStyle/>
            <a:p>
              <a:pPr algn="ctr">
                <a:lnSpc>
                  <a:spcPct val="90000"/>
                </a:lnSpc>
              </a:pPr>
              <a:r>
                <a:rPr lang="en-US" sz="2000" b="1" dirty="0">
                  <a:solidFill>
                    <a:schemeClr val="tx2"/>
                  </a:solidFill>
                  <a:latin typeface="Calibri" panose="020F0502020204030204" pitchFamily="34" charset="0"/>
                  <a:cs typeface="Calibri" panose="020F0502020204030204" pitchFamily="34" charset="0"/>
                </a:rPr>
                <a:t>State Legislature</a:t>
              </a:r>
            </a:p>
          </p:txBody>
        </p:sp>
        <p:sp>
          <p:nvSpPr>
            <p:cNvPr id="32" name="TextBox 31">
              <a:extLst>
                <a:ext uri="{FF2B5EF4-FFF2-40B4-BE49-F238E27FC236}">
                  <a16:creationId xmlns:a16="http://schemas.microsoft.com/office/drawing/2014/main" id="{182D5361-5C8A-46FE-AE49-23E802DB5141}"/>
                </a:ext>
              </a:extLst>
            </p:cNvPr>
            <p:cNvSpPr txBox="1"/>
            <p:nvPr/>
          </p:nvSpPr>
          <p:spPr>
            <a:xfrm>
              <a:off x="-21284" y="1821719"/>
              <a:ext cx="1687007" cy="369332"/>
            </a:xfrm>
            <a:prstGeom prst="rect">
              <a:avLst/>
            </a:prstGeom>
            <a:noFill/>
          </p:spPr>
          <p:txBody>
            <a:bodyPr wrap="square" rtlCol="0">
              <a:spAutoFit/>
            </a:bodyPr>
            <a:lstStyle/>
            <a:p>
              <a:pPr algn="ctr">
                <a:lnSpc>
                  <a:spcPct val="90000"/>
                </a:lnSpc>
              </a:pPr>
              <a:r>
                <a:rPr lang="en-US" sz="2000" b="1" dirty="0">
                  <a:solidFill>
                    <a:schemeClr val="tx2"/>
                  </a:solidFill>
                  <a:latin typeface="Calibri" panose="020F0502020204030204" pitchFamily="34" charset="0"/>
                  <a:cs typeface="Calibri" panose="020F0502020204030204" pitchFamily="34" charset="0"/>
                </a:rPr>
                <a:t>EPA</a:t>
              </a:r>
            </a:p>
          </p:txBody>
        </p:sp>
      </p:grpSp>
      <p:sp>
        <p:nvSpPr>
          <p:cNvPr id="38" name="TextBox 37">
            <a:extLst>
              <a:ext uri="{FF2B5EF4-FFF2-40B4-BE49-F238E27FC236}">
                <a16:creationId xmlns:a16="http://schemas.microsoft.com/office/drawing/2014/main" id="{976DE18F-89DA-454D-B0B6-4C56ECBF23B5}"/>
              </a:ext>
            </a:extLst>
          </p:cNvPr>
          <p:cNvSpPr txBox="1"/>
          <p:nvPr/>
        </p:nvSpPr>
        <p:spPr>
          <a:xfrm>
            <a:off x="3085441" y="3604843"/>
            <a:ext cx="1637910" cy="322811"/>
          </a:xfrm>
          <a:prstGeom prst="rect">
            <a:avLst/>
          </a:prstGeom>
          <a:noFill/>
        </p:spPr>
        <p:txBody>
          <a:bodyPr wrap="square" rtlCol="0">
            <a:spAutoFit/>
          </a:bodyPr>
          <a:lstStyle/>
          <a:p>
            <a:pPr>
              <a:lnSpc>
                <a:spcPct val="90000"/>
              </a:lnSpc>
            </a:pPr>
            <a:r>
              <a:rPr lang="en-US" sz="2000" b="1" dirty="0">
                <a:solidFill>
                  <a:schemeClr val="tx2"/>
                </a:solidFill>
                <a:latin typeface="Calibri" panose="020F0502020204030204" pitchFamily="34" charset="0"/>
                <a:cs typeface="Calibri" panose="020F0502020204030204" pitchFamily="34" charset="0"/>
              </a:rPr>
              <a:t>Seed Money </a:t>
            </a:r>
          </a:p>
        </p:txBody>
      </p:sp>
      <p:pic>
        <p:nvPicPr>
          <p:cNvPr id="3" name="Content Placeholder 4">
            <a:extLst>
              <a:ext uri="{FF2B5EF4-FFF2-40B4-BE49-F238E27FC236}">
                <a16:creationId xmlns:a16="http://schemas.microsoft.com/office/drawing/2014/main" id="{5D444403-53D2-8DEA-54B1-F59111DCEDE1}"/>
              </a:ext>
            </a:extLst>
          </p:cNvPr>
          <p:cNvPicPr>
            <a:picLocks noGrp="1" noChangeAspect="1"/>
          </p:cNvPicPr>
          <p:nvPr>
            <p:ph idx="1"/>
          </p:nvPr>
        </p:nvPicPr>
        <p:blipFill rotWithShape="1">
          <a:blip r:embed="rId10"/>
          <a:srcRect t="6617" r="52405" b="7362"/>
          <a:stretch/>
        </p:blipFill>
        <p:spPr>
          <a:xfrm>
            <a:off x="5033554" y="1126484"/>
            <a:ext cx="1810870" cy="1043474"/>
          </a:xfrm>
          <a:prstGeom prst="rect">
            <a:avLst/>
          </a:prstGeom>
        </p:spPr>
      </p:pic>
      <p:sp>
        <p:nvSpPr>
          <p:cNvPr id="4" name="TextBox 3">
            <a:extLst>
              <a:ext uri="{FF2B5EF4-FFF2-40B4-BE49-F238E27FC236}">
                <a16:creationId xmlns:a16="http://schemas.microsoft.com/office/drawing/2014/main" id="{82A46D2C-2E5E-8AEB-B054-CAF884A1CF7A}"/>
              </a:ext>
            </a:extLst>
          </p:cNvPr>
          <p:cNvSpPr txBox="1"/>
          <p:nvPr/>
        </p:nvSpPr>
        <p:spPr>
          <a:xfrm>
            <a:off x="3756497" y="1412537"/>
            <a:ext cx="1312988" cy="369332"/>
          </a:xfrm>
          <a:prstGeom prst="rect">
            <a:avLst/>
          </a:prstGeom>
          <a:noFill/>
        </p:spPr>
        <p:txBody>
          <a:bodyPr wrap="square" rtlCol="0">
            <a:spAutoFit/>
          </a:bodyPr>
          <a:lstStyle/>
          <a:p>
            <a:pPr algn="ctr">
              <a:lnSpc>
                <a:spcPct val="90000"/>
              </a:lnSpc>
            </a:pPr>
            <a:r>
              <a:rPr lang="en-US" sz="2000" b="1" dirty="0">
                <a:solidFill>
                  <a:schemeClr val="tx2"/>
                </a:solidFill>
                <a:latin typeface="Calibri" panose="020F0502020204030204" pitchFamily="34" charset="0"/>
                <a:cs typeface="Calibri" panose="020F0502020204030204" pitchFamily="34" charset="0"/>
              </a:rPr>
              <a:t>Congress</a:t>
            </a:r>
          </a:p>
        </p:txBody>
      </p:sp>
      <p:cxnSp>
        <p:nvCxnSpPr>
          <p:cNvPr id="5" name="Straight Arrow Connector 4">
            <a:extLst>
              <a:ext uri="{FF2B5EF4-FFF2-40B4-BE49-F238E27FC236}">
                <a16:creationId xmlns:a16="http://schemas.microsoft.com/office/drawing/2014/main" id="{68CC3CA0-8A37-4F70-D3A5-3EC3D2D83A5B}"/>
              </a:ext>
            </a:extLst>
          </p:cNvPr>
          <p:cNvCxnSpPr>
            <a:cxnSpLocks/>
          </p:cNvCxnSpPr>
          <p:nvPr/>
        </p:nvCxnSpPr>
        <p:spPr>
          <a:xfrm flipH="1">
            <a:off x="3949770" y="1779762"/>
            <a:ext cx="850011" cy="4694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6E0EB69-1808-57B8-8BB0-FA8A70849DBD}"/>
              </a:ext>
            </a:extLst>
          </p:cNvPr>
          <p:cNvSpPr txBox="1"/>
          <p:nvPr/>
        </p:nvSpPr>
        <p:spPr>
          <a:xfrm>
            <a:off x="4707900" y="5277904"/>
            <a:ext cx="2589094" cy="590931"/>
          </a:xfrm>
          <a:prstGeom prst="rect">
            <a:avLst/>
          </a:prstGeom>
          <a:noFill/>
        </p:spPr>
        <p:txBody>
          <a:bodyPr wrap="square" rtlCol="0">
            <a:spAutoFit/>
          </a:bodyPr>
          <a:lstStyle/>
          <a:p>
            <a:pPr algn="ctr">
              <a:lnSpc>
                <a:spcPct val="90000"/>
              </a:lnSpc>
            </a:pPr>
            <a:r>
              <a:rPr lang="en-US" b="1" dirty="0">
                <a:solidFill>
                  <a:schemeClr val="tx2"/>
                </a:solidFill>
                <a:latin typeface="Calibri" panose="020F0502020204030204" pitchFamily="34" charset="0"/>
                <a:cs typeface="Calibri" panose="020F0502020204030204" pitchFamily="34" charset="0"/>
              </a:rPr>
              <a:t>State Government</a:t>
            </a:r>
          </a:p>
          <a:p>
            <a:pPr algn="ctr">
              <a:lnSpc>
                <a:spcPct val="90000"/>
              </a:lnSpc>
            </a:pPr>
            <a:r>
              <a:rPr lang="en-US" b="1" dirty="0">
                <a:solidFill>
                  <a:schemeClr val="tx2"/>
                </a:solidFill>
                <a:latin typeface="Calibri" panose="020F0502020204030204" pitchFamily="34" charset="0"/>
                <a:cs typeface="Calibri" panose="020F0502020204030204" pitchFamily="34" charset="0"/>
              </a:rPr>
              <a:t>(DOH WWB and SDWB) </a:t>
            </a:r>
          </a:p>
        </p:txBody>
      </p:sp>
    </p:spTree>
    <p:extLst>
      <p:ext uri="{BB962C8B-B14F-4D97-AF65-F5344CB8AC3E}">
        <p14:creationId xmlns:p14="http://schemas.microsoft.com/office/powerpoint/2010/main" val="2421751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0369B54-6FFD-49EF-B0EB-EC4209D674A0}"/>
              </a:ext>
            </a:extLst>
          </p:cNvPr>
          <p:cNvSpPr>
            <a:spLocks noGrp="1"/>
          </p:cNvSpPr>
          <p:nvPr>
            <p:ph type="title"/>
          </p:nvPr>
        </p:nvSpPr>
        <p:spPr>
          <a:xfrm>
            <a:off x="6040425" y="526761"/>
            <a:ext cx="6156189" cy="1807305"/>
          </a:xfrm>
        </p:spPr>
        <p:txBody>
          <a:bodyPr>
            <a:normAutofit/>
          </a:bodyPr>
          <a:lstStyle/>
          <a:p>
            <a:pPr algn="ctr"/>
            <a:r>
              <a:rPr lang="en-US" sz="3800" b="1" dirty="0"/>
              <a:t>Questions?  Please reach out with ideas, suggestions, questions!</a:t>
            </a:r>
          </a:p>
        </p:txBody>
      </p:sp>
      <p:pic>
        <p:nvPicPr>
          <p:cNvPr id="4" name="Picture 2">
            <a:extLst>
              <a:ext uri="{FF2B5EF4-FFF2-40B4-BE49-F238E27FC236}">
                <a16:creationId xmlns:a16="http://schemas.microsoft.com/office/drawing/2014/main" id="{8EB0DF73-AD31-4D09-91C6-6D6C4613F3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5" r="20803"/>
          <a:stretch/>
        </p:blipFill>
        <p:spPr bwMode="auto">
          <a:xfrm>
            <a:off x="96421" y="309918"/>
            <a:ext cx="4912659" cy="5508166"/>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71B1368A-0945-5029-74EF-4070C65188C7}"/>
              </a:ext>
            </a:extLst>
          </p:cNvPr>
          <p:cNvSpPr>
            <a:spLocks noGrp="1"/>
          </p:cNvSpPr>
          <p:nvPr>
            <p:ph idx="1"/>
          </p:nvPr>
        </p:nvSpPr>
        <p:spPr>
          <a:xfrm>
            <a:off x="4876800" y="2468482"/>
            <a:ext cx="5217459" cy="3843666"/>
          </a:xfrm>
        </p:spPr>
        <p:txBody>
          <a:bodyPr vert="horz" lIns="91440" tIns="45720" rIns="91440" bIns="45720" rtlCol="0" anchor="t">
            <a:normAutofit fontScale="85000" lnSpcReduction="20000"/>
          </a:bodyPr>
          <a:lstStyle/>
          <a:p>
            <a:pPr marL="0" indent="0" algn="ctr" fontAlgn="base">
              <a:buNone/>
            </a:pPr>
            <a:endParaRPr lang="en-US" sz="1700" i="0" u="none" strike="noStrike" dirty="0">
              <a:effectLst/>
            </a:endParaRPr>
          </a:p>
          <a:p>
            <a:pPr marL="457200" lvl="1" indent="0">
              <a:buNone/>
            </a:pPr>
            <a:r>
              <a:rPr lang="en-US" sz="2000" dirty="0"/>
              <a:t>Barry Pollock, US EPA	Sara Jacobs, US EPA </a:t>
            </a:r>
          </a:p>
          <a:p>
            <a:pPr marL="457200" lvl="1" indent="0">
              <a:buNone/>
            </a:pPr>
            <a:r>
              <a:rPr lang="en-US" sz="2000" dirty="0">
                <a:hlinkClick r:id="rId4"/>
              </a:rPr>
              <a:t>pollock.barry@epa.gov</a:t>
            </a:r>
            <a:r>
              <a:rPr lang="en-US" sz="2000" dirty="0"/>
              <a:t> 	</a:t>
            </a:r>
            <a:r>
              <a:rPr lang="en-US" sz="2000" dirty="0">
                <a:hlinkClick r:id="rId5"/>
              </a:rPr>
              <a:t>jacobs.sara@epa.gov</a:t>
            </a:r>
            <a:endParaRPr lang="en-US" sz="2000" dirty="0"/>
          </a:p>
          <a:p>
            <a:pPr marL="457200" lvl="1" indent="0">
              <a:buNone/>
            </a:pPr>
            <a:endParaRPr lang="en-US" sz="2000" dirty="0"/>
          </a:p>
          <a:p>
            <a:pPr marL="457200" lvl="1" indent="0">
              <a:buNone/>
            </a:pPr>
            <a:r>
              <a:rPr lang="en-US" sz="2000" dirty="0"/>
              <a:t>Jill Bletz, US EPA 	Juanita Licata, US EPA</a:t>
            </a:r>
          </a:p>
          <a:p>
            <a:pPr marL="457200" lvl="1" indent="0">
              <a:buNone/>
            </a:pPr>
            <a:r>
              <a:rPr lang="en-US" sz="2000" dirty="0">
                <a:hlinkClick r:id="rId6"/>
              </a:rPr>
              <a:t>Bletz.jillian@epa.gov</a:t>
            </a:r>
            <a:r>
              <a:rPr lang="en-US" sz="2000" dirty="0"/>
              <a:t>	</a:t>
            </a:r>
            <a:r>
              <a:rPr lang="en-US" sz="2000" dirty="0">
                <a:hlinkClick r:id="rId7"/>
              </a:rPr>
              <a:t>licata.Juanita@epa.gov</a:t>
            </a:r>
            <a:endParaRPr lang="en-US" sz="2000" dirty="0"/>
          </a:p>
          <a:p>
            <a:pPr marL="457200" lvl="1" indent="0">
              <a:buNone/>
            </a:pPr>
            <a:endParaRPr lang="en-US" sz="2000" dirty="0"/>
          </a:p>
          <a:p>
            <a:pPr marL="457200" lvl="1" indent="0">
              <a:buNone/>
            </a:pPr>
            <a:r>
              <a:rPr lang="en-US" sz="2000" dirty="0"/>
              <a:t>Sina Pruder, HI DOH, CWSRF</a:t>
            </a:r>
          </a:p>
          <a:p>
            <a:pPr marL="457200" lvl="1" indent="0">
              <a:buNone/>
            </a:pPr>
            <a:r>
              <a:rPr lang="en-US" sz="2000" dirty="0">
                <a:hlinkClick r:id="rId8"/>
              </a:rPr>
              <a:t>sina.pruder@doh.hawaii.gov</a:t>
            </a:r>
            <a:r>
              <a:rPr lang="en-US" sz="2000" dirty="0"/>
              <a:t> </a:t>
            </a:r>
          </a:p>
          <a:p>
            <a:pPr marL="457200" lvl="1" indent="0">
              <a:buNone/>
            </a:pPr>
            <a:r>
              <a:rPr lang="en-US" sz="2000" dirty="0">
                <a:solidFill>
                  <a:schemeClr val="tx1"/>
                </a:solidFill>
                <a:ea typeface="Calibri" panose="020F0502020204030204" pitchFamily="34" charset="0"/>
                <a:cs typeface="Calibri"/>
                <a:hlinkClick r:id="rId9"/>
              </a:rPr>
              <a:t>https://health.hawaii.gov/wastewater/home/cwsrf/</a:t>
            </a:r>
            <a:r>
              <a:rPr lang="en-US" sz="2000" dirty="0">
                <a:ea typeface="Calibri" panose="020F0502020204030204" pitchFamily="34" charset="0"/>
                <a:cs typeface="Calibri"/>
              </a:rPr>
              <a:t> </a:t>
            </a:r>
            <a:endParaRPr lang="en-US" sz="2000" dirty="0">
              <a:solidFill>
                <a:schemeClr val="tx1"/>
              </a:solidFill>
              <a:ea typeface="Calibri" panose="020F0502020204030204" pitchFamily="34" charset="0"/>
              <a:cs typeface="Calibri"/>
            </a:endParaRPr>
          </a:p>
          <a:p>
            <a:pPr marL="457200" lvl="1" indent="0">
              <a:buNone/>
            </a:pPr>
            <a:endParaRPr lang="en-US" sz="2000" dirty="0"/>
          </a:p>
          <a:p>
            <a:pPr marL="457200" lvl="1" indent="0">
              <a:buNone/>
            </a:pPr>
            <a:r>
              <a:rPr lang="en-US" sz="2000" dirty="0"/>
              <a:t>Joan Corrigan, HI DOH, DWSRF</a:t>
            </a:r>
          </a:p>
          <a:p>
            <a:pPr marL="457200" lvl="1" indent="0">
              <a:buNone/>
            </a:pPr>
            <a:r>
              <a:rPr lang="en-US" sz="2000" dirty="0">
                <a:hlinkClick r:id="rId10"/>
              </a:rPr>
              <a:t>joan.corrigan@doh.hawaii.gov</a:t>
            </a:r>
            <a:r>
              <a:rPr lang="en-US" sz="2000" dirty="0"/>
              <a:t> </a:t>
            </a:r>
          </a:p>
          <a:p>
            <a:pPr marL="457200" lvl="1" indent="0">
              <a:buNone/>
            </a:pPr>
            <a:r>
              <a:rPr kumimoji="0" lang="en-US" sz="2000" b="0" i="0" strike="noStrike" kern="1200" cap="none" spc="0" normalizeH="0" baseline="0" noProof="0" dirty="0">
                <a:ln>
                  <a:noFill/>
                </a:ln>
                <a:solidFill>
                  <a:schemeClr val="tx1"/>
                </a:solidFill>
                <a:effectLst/>
                <a:uLnTx/>
                <a:uFillTx/>
                <a:latin typeface="Calibri"/>
                <a:ea typeface="Calibri" panose="020F0502020204030204" pitchFamily="34" charset="0"/>
                <a:cs typeface="Calibri"/>
                <a:hlinkClick r:id="rId11"/>
              </a:rPr>
              <a:t>https://health.hawaii.gov/sdwb/drinking-water-state-revolving-fund/</a:t>
            </a:r>
            <a:r>
              <a:rPr kumimoji="0" lang="en-US" sz="2000" b="0" i="0" strike="noStrike" kern="1200" cap="none" spc="0" normalizeH="0" baseline="0" noProof="0" dirty="0">
                <a:ln>
                  <a:noFill/>
                </a:ln>
                <a:solidFill>
                  <a:schemeClr val="tx1"/>
                </a:solidFill>
                <a:effectLst/>
                <a:uLnTx/>
                <a:uFillTx/>
                <a:latin typeface="Calibri"/>
                <a:ea typeface="Calibri" panose="020F0502020204030204" pitchFamily="34" charset="0"/>
                <a:cs typeface="Calibri"/>
              </a:rPr>
              <a:t> </a:t>
            </a:r>
          </a:p>
          <a:p>
            <a:pPr marL="457200" lvl="1" indent="0">
              <a:buNone/>
            </a:pPr>
            <a:endParaRPr lang="en-US" sz="2000" dirty="0"/>
          </a:p>
        </p:txBody>
      </p:sp>
      <p:pic>
        <p:nvPicPr>
          <p:cNvPr id="6" name="Picture 5">
            <a:extLst>
              <a:ext uri="{FF2B5EF4-FFF2-40B4-BE49-F238E27FC236}">
                <a16:creationId xmlns:a16="http://schemas.microsoft.com/office/drawing/2014/main" id="{73573588-5CBD-4273-86B0-00458723CE12}"/>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3647" y="1291326"/>
            <a:ext cx="3655097" cy="3781134"/>
          </a:xfrm>
          <a:prstGeom prst="rect">
            <a:avLst/>
          </a:prstGeom>
        </p:spPr>
      </p:pic>
      <p:pic>
        <p:nvPicPr>
          <p:cNvPr id="7" name="Picture 6">
            <a:extLst>
              <a:ext uri="{FF2B5EF4-FFF2-40B4-BE49-F238E27FC236}">
                <a16:creationId xmlns:a16="http://schemas.microsoft.com/office/drawing/2014/main" id="{3A73B2E5-47B0-429E-8947-788E88F45E3E}"/>
              </a:ext>
            </a:extLst>
          </p:cNvPr>
          <p:cNvPicPr>
            <a:picLocks noChangeAspect="1"/>
          </p:cNvPicPr>
          <p:nvPr/>
        </p:nvPicPr>
        <p:blipFill>
          <a:blip r:embed="rId13"/>
          <a:stretch>
            <a:fillRect/>
          </a:stretch>
        </p:blipFill>
        <p:spPr>
          <a:xfrm>
            <a:off x="10018161" y="4351230"/>
            <a:ext cx="1846067" cy="1980009"/>
          </a:xfrm>
          <a:prstGeom prst="rect">
            <a:avLst/>
          </a:prstGeom>
        </p:spPr>
      </p:pic>
    </p:spTree>
    <p:extLst>
      <p:ext uri="{BB962C8B-B14F-4D97-AF65-F5344CB8AC3E}">
        <p14:creationId xmlns:p14="http://schemas.microsoft.com/office/powerpoint/2010/main" val="1929230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2308-C9D8-4DA7-A645-750A4F1C1EE3}"/>
              </a:ext>
            </a:extLst>
          </p:cNvPr>
          <p:cNvSpPr>
            <a:spLocks noGrp="1"/>
          </p:cNvSpPr>
          <p:nvPr>
            <p:ph type="title"/>
          </p:nvPr>
        </p:nvSpPr>
        <p:spPr>
          <a:xfrm>
            <a:off x="1280995" y="80425"/>
            <a:ext cx="9897139" cy="1325563"/>
          </a:xfrm>
        </p:spPr>
        <p:txBody>
          <a:bodyPr/>
          <a:lstStyle/>
          <a:p>
            <a:pPr algn="ctr"/>
            <a:r>
              <a:rPr lang="en-US" dirty="0"/>
              <a:t>State Revolving Funds: Roles</a:t>
            </a:r>
          </a:p>
        </p:txBody>
      </p:sp>
      <p:graphicFrame>
        <p:nvGraphicFramePr>
          <p:cNvPr id="33" name="Diagram 32">
            <a:extLst>
              <a:ext uri="{FF2B5EF4-FFF2-40B4-BE49-F238E27FC236}">
                <a16:creationId xmlns:a16="http://schemas.microsoft.com/office/drawing/2014/main" id="{32B54F8A-2B90-44B2-A4A8-77297D6AA48D}"/>
              </a:ext>
            </a:extLst>
          </p:cNvPr>
          <p:cNvGraphicFramePr>
            <a:graphicFrameLocks noChangeAspect="1"/>
          </p:cNvGraphicFramePr>
          <p:nvPr>
            <p:extLst>
              <p:ext uri="{D42A27DB-BD31-4B8C-83A1-F6EECF244321}">
                <p14:modId xmlns:p14="http://schemas.microsoft.com/office/powerpoint/2010/main" val="2050816426"/>
              </p:ext>
            </p:extLst>
          </p:nvPr>
        </p:nvGraphicFramePr>
        <p:xfrm>
          <a:off x="1529043" y="1353686"/>
          <a:ext cx="9133915" cy="4833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6591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5B5A81-6163-8FA5-04B5-04399F7F896E}"/>
              </a:ext>
            </a:extLst>
          </p:cNvPr>
          <p:cNvSpPr txBox="1"/>
          <p:nvPr/>
        </p:nvSpPr>
        <p:spPr>
          <a:xfrm>
            <a:off x="430582" y="1541584"/>
            <a:ext cx="11572232" cy="4832092"/>
          </a:xfrm>
          <a:prstGeom prst="rect">
            <a:avLst/>
          </a:prstGeom>
          <a:noFill/>
        </p:spPr>
        <p:txBody>
          <a:bodyPr wrap="square">
            <a:spAutoFit/>
          </a:bodyPr>
          <a:lstStyle/>
          <a:p>
            <a:pPr marL="342900" indent="-342900">
              <a:buFont typeface="Arial" panose="020B0604020202020204" pitchFamily="34" charset="0"/>
              <a:buChar char="•"/>
            </a:pPr>
            <a:r>
              <a:rPr lang="en-US" sz="2800" dirty="0"/>
              <a:t>Terms up to 30 years or the useful life of the project, whichever is less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Below-market interest rates: </a:t>
            </a:r>
          </a:p>
          <a:p>
            <a:pPr marL="800100" lvl="1" indent="-342900">
              <a:buFont typeface="Arial" panose="020B0604020202020204" pitchFamily="34" charset="0"/>
              <a:buChar char="•"/>
            </a:pPr>
            <a:r>
              <a:rPr lang="en-US" sz="2800" dirty="0"/>
              <a:t>CWSRF: 1.25%</a:t>
            </a:r>
          </a:p>
          <a:p>
            <a:pPr marL="800100" lvl="1" indent="-342900">
              <a:buFont typeface="Arial" panose="020B0604020202020204" pitchFamily="34" charset="0"/>
              <a:buChar char="•"/>
            </a:pPr>
            <a:r>
              <a:rPr lang="en-US" sz="2800" dirty="0"/>
              <a:t>DWSRF: 1.75% – 2.75%</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May also include additional subsidies (e.g., 0 interest, loan forgiveness, no fees = FREE money!)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Principal repayment starts up to 12 months after project completion (CWSRF) and 18 months after project completion (DWSRF)</a:t>
            </a:r>
          </a:p>
        </p:txBody>
      </p:sp>
      <p:sp>
        <p:nvSpPr>
          <p:cNvPr id="2" name="Title 1">
            <a:extLst>
              <a:ext uri="{FF2B5EF4-FFF2-40B4-BE49-F238E27FC236}">
                <a16:creationId xmlns:a16="http://schemas.microsoft.com/office/drawing/2014/main" id="{242A2308-C9D8-4DA7-A645-750A4F1C1EE3}"/>
              </a:ext>
            </a:extLst>
          </p:cNvPr>
          <p:cNvSpPr>
            <a:spLocks noGrp="1"/>
          </p:cNvSpPr>
          <p:nvPr>
            <p:ph type="title"/>
          </p:nvPr>
        </p:nvSpPr>
        <p:spPr>
          <a:xfrm>
            <a:off x="1147431" y="116541"/>
            <a:ext cx="9897139" cy="1201271"/>
          </a:xfrm>
        </p:spPr>
        <p:txBody>
          <a:bodyPr/>
          <a:lstStyle/>
          <a:p>
            <a:pPr algn="ctr"/>
            <a:r>
              <a:rPr lang="en-US" dirty="0"/>
              <a:t>Hawaii SRF Program Information</a:t>
            </a:r>
          </a:p>
        </p:txBody>
      </p:sp>
    </p:spTree>
    <p:extLst>
      <p:ext uri="{BB962C8B-B14F-4D97-AF65-F5344CB8AC3E}">
        <p14:creationId xmlns:p14="http://schemas.microsoft.com/office/powerpoint/2010/main" val="1571982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C88D-AAD9-4F62-BD88-AB967C132AEF}"/>
              </a:ext>
            </a:extLst>
          </p:cNvPr>
          <p:cNvSpPr>
            <a:spLocks noGrp="1"/>
          </p:cNvSpPr>
          <p:nvPr>
            <p:ph type="title"/>
          </p:nvPr>
        </p:nvSpPr>
        <p:spPr/>
        <p:txBody>
          <a:bodyPr>
            <a:normAutofit/>
          </a:bodyPr>
          <a:lstStyle/>
          <a:p>
            <a:pPr algn="ctr"/>
            <a:r>
              <a:rPr lang="en-US" sz="4000" b="1" dirty="0">
                <a:solidFill>
                  <a:schemeClr val="accent1">
                    <a:lumMod val="75000"/>
                  </a:schemeClr>
                </a:solidFill>
                <a:latin typeface="+mn-lt"/>
              </a:rPr>
              <a:t>Who is Eligible to Use the SRF?</a:t>
            </a:r>
          </a:p>
        </p:txBody>
      </p:sp>
      <p:sp>
        <p:nvSpPr>
          <p:cNvPr id="16" name="Content Placeholder 15">
            <a:extLst>
              <a:ext uri="{FF2B5EF4-FFF2-40B4-BE49-F238E27FC236}">
                <a16:creationId xmlns:a16="http://schemas.microsoft.com/office/drawing/2014/main" id="{EB0DC7F6-2CF4-45BB-AF12-7F892034F7C9}"/>
              </a:ext>
            </a:extLst>
          </p:cNvPr>
          <p:cNvSpPr>
            <a:spLocks noGrp="1"/>
          </p:cNvSpPr>
          <p:nvPr>
            <p:ph sz="half" idx="1"/>
          </p:nvPr>
        </p:nvSpPr>
        <p:spPr>
          <a:xfrm>
            <a:off x="1036231" y="1904917"/>
            <a:ext cx="4563140" cy="4195613"/>
          </a:xfrm>
        </p:spPr>
        <p:txBody>
          <a:bodyPr>
            <a:normAutofit fontScale="92500" lnSpcReduction="20000"/>
          </a:bodyPr>
          <a:lstStyle/>
          <a:p>
            <a:r>
              <a:rPr lang="en-US" b="1" dirty="0"/>
              <a:t>CWSRF-eligible entities are dependent upon project type:</a:t>
            </a:r>
          </a:p>
          <a:p>
            <a:pPr lvl="1"/>
            <a:r>
              <a:rPr lang="en-US" dirty="0"/>
              <a:t>Municipalities, Counties, intermunicipal, interstate, or State agencies.</a:t>
            </a:r>
          </a:p>
          <a:p>
            <a:pPr lvl="1"/>
            <a:r>
              <a:rPr lang="en-US" dirty="0"/>
              <a:t>POTW</a:t>
            </a:r>
          </a:p>
          <a:p>
            <a:pPr lvl="1"/>
            <a:r>
              <a:rPr lang="en-US" dirty="0"/>
              <a:t>Nonprofit entities</a:t>
            </a:r>
          </a:p>
          <a:p>
            <a:pPr lvl="1"/>
            <a:r>
              <a:rPr lang="en-US" dirty="0"/>
              <a:t>Private, for-profit entities</a:t>
            </a:r>
          </a:p>
          <a:p>
            <a:pPr lvl="1"/>
            <a:r>
              <a:rPr lang="en-US" dirty="0"/>
              <a:t>Watershed groups</a:t>
            </a:r>
          </a:p>
          <a:p>
            <a:pPr lvl="1"/>
            <a:r>
              <a:rPr lang="en-US" dirty="0"/>
              <a:t>Community groups</a:t>
            </a:r>
          </a:p>
          <a:p>
            <a:pPr lvl="1"/>
            <a:r>
              <a:rPr lang="en-US" dirty="0"/>
              <a:t>Homeowners Associations</a:t>
            </a:r>
          </a:p>
          <a:p>
            <a:pPr lvl="1"/>
            <a:r>
              <a:rPr lang="en-US" dirty="0"/>
              <a:t>Individuals</a:t>
            </a:r>
          </a:p>
          <a:p>
            <a:pPr lvl="1"/>
            <a:r>
              <a:rPr lang="en-US" dirty="0"/>
              <a:t>And more…</a:t>
            </a:r>
          </a:p>
          <a:p>
            <a:endParaRPr lang="en-US" dirty="0"/>
          </a:p>
        </p:txBody>
      </p:sp>
      <p:sp>
        <p:nvSpPr>
          <p:cNvPr id="17" name="Content Placeholder 16">
            <a:extLst>
              <a:ext uri="{FF2B5EF4-FFF2-40B4-BE49-F238E27FC236}">
                <a16:creationId xmlns:a16="http://schemas.microsoft.com/office/drawing/2014/main" id="{9A7A3910-2DCD-4835-BDD2-F7DEE94A3557}"/>
              </a:ext>
            </a:extLst>
          </p:cNvPr>
          <p:cNvSpPr>
            <a:spLocks noGrp="1"/>
          </p:cNvSpPr>
          <p:nvPr>
            <p:ph sz="half" idx="2"/>
          </p:nvPr>
        </p:nvSpPr>
        <p:spPr>
          <a:xfrm>
            <a:off x="6592630" y="1895139"/>
            <a:ext cx="4563140" cy="4195613"/>
          </a:xfrm>
        </p:spPr>
        <p:txBody>
          <a:bodyPr>
            <a:normAutofit fontScale="92500" lnSpcReduction="20000"/>
          </a:bodyPr>
          <a:lstStyle/>
          <a:p>
            <a:r>
              <a:rPr lang="en-US" b="1" dirty="0"/>
              <a:t>Public or private community water systems</a:t>
            </a:r>
          </a:p>
          <a:p>
            <a:pPr lvl="1"/>
            <a:r>
              <a:rPr lang="en-US" dirty="0"/>
              <a:t>A system serving at least 15 service connections used by year-round residents, or regularly serves at least 25 year-round residents</a:t>
            </a:r>
          </a:p>
          <a:p>
            <a:r>
              <a:rPr lang="en-US" b="1" dirty="0"/>
              <a:t>Nonprofit non-community water systems</a:t>
            </a:r>
          </a:p>
          <a:p>
            <a:pPr lvl="1"/>
            <a:r>
              <a:rPr lang="en-US" dirty="0"/>
              <a:t>Including schools, publicly-owned campgrounds, parks, churches</a:t>
            </a:r>
          </a:p>
          <a:p>
            <a:endParaRPr lang="en-US" dirty="0"/>
          </a:p>
        </p:txBody>
      </p:sp>
      <p:sp>
        <p:nvSpPr>
          <p:cNvPr id="7" name="Slide Number Placeholder 6">
            <a:extLst>
              <a:ext uri="{FF2B5EF4-FFF2-40B4-BE49-F238E27FC236}">
                <a16:creationId xmlns:a16="http://schemas.microsoft.com/office/drawing/2014/main" id="{74A1BDBB-69DF-4D71-A345-F15E02311DFF}"/>
              </a:ext>
            </a:extLst>
          </p:cNvPr>
          <p:cNvSpPr>
            <a:spLocks noGrp="1"/>
          </p:cNvSpPr>
          <p:nvPr>
            <p:ph type="sldNum" sz="quarter" idx="4294967295"/>
          </p:nvPr>
        </p:nvSpPr>
        <p:spPr>
          <a:xfrm>
            <a:off x="11569700" y="6384925"/>
            <a:ext cx="6223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7DCF5EAF-EA95-4B79-A9CD-A4D1069EA6A5}"/>
              </a:ext>
            </a:extLst>
          </p:cNvPr>
          <p:cNvSpPr txBox="1">
            <a:spLocks/>
          </p:cNvSpPr>
          <p:nvPr/>
        </p:nvSpPr>
        <p:spPr>
          <a:xfrm>
            <a:off x="1107868" y="1401500"/>
            <a:ext cx="4913744" cy="541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CWSRF</a:t>
            </a:r>
            <a:r>
              <a:rPr lang="en-US" dirty="0"/>
              <a:t>:</a:t>
            </a:r>
          </a:p>
        </p:txBody>
      </p:sp>
      <p:sp>
        <p:nvSpPr>
          <p:cNvPr id="10" name="Text Placeholder 4">
            <a:extLst>
              <a:ext uri="{FF2B5EF4-FFF2-40B4-BE49-F238E27FC236}">
                <a16:creationId xmlns:a16="http://schemas.microsoft.com/office/drawing/2014/main" id="{22DF7573-BA3A-4C87-B67F-BCC1F9EFB42D}"/>
              </a:ext>
            </a:extLst>
          </p:cNvPr>
          <p:cNvSpPr txBox="1">
            <a:spLocks/>
          </p:cNvSpPr>
          <p:nvPr/>
        </p:nvSpPr>
        <p:spPr>
          <a:xfrm>
            <a:off x="6592630" y="1444014"/>
            <a:ext cx="4937943" cy="4650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DWSRF</a:t>
            </a:r>
            <a:r>
              <a:rPr lang="en-US" dirty="0"/>
              <a:t>:</a:t>
            </a:r>
          </a:p>
        </p:txBody>
      </p:sp>
    </p:spTree>
    <p:extLst>
      <p:ext uri="{BB962C8B-B14F-4D97-AF65-F5344CB8AC3E}">
        <p14:creationId xmlns:p14="http://schemas.microsoft.com/office/powerpoint/2010/main" val="4178012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C88D-AAD9-4F62-BD88-AB967C132AEF}"/>
              </a:ext>
            </a:extLst>
          </p:cNvPr>
          <p:cNvSpPr>
            <a:spLocks noGrp="1"/>
          </p:cNvSpPr>
          <p:nvPr>
            <p:ph type="title"/>
          </p:nvPr>
        </p:nvSpPr>
        <p:spPr>
          <a:xfrm>
            <a:off x="1147430" y="500062"/>
            <a:ext cx="9897139" cy="1325563"/>
          </a:xfrm>
        </p:spPr>
        <p:txBody>
          <a:bodyPr>
            <a:normAutofit/>
          </a:bodyPr>
          <a:lstStyle/>
          <a:p>
            <a:pPr algn="ctr"/>
            <a:r>
              <a:rPr lang="en-US" sz="4000" b="1" dirty="0">
                <a:solidFill>
                  <a:schemeClr val="accent1">
                    <a:lumMod val="75000"/>
                  </a:schemeClr>
                </a:solidFill>
                <a:latin typeface="+mn-lt"/>
              </a:rPr>
              <a:t>What Type of Projects Can Be </a:t>
            </a:r>
            <a:br>
              <a:rPr lang="en-US" sz="4000" b="1" dirty="0">
                <a:solidFill>
                  <a:schemeClr val="accent1">
                    <a:lumMod val="75000"/>
                  </a:schemeClr>
                </a:solidFill>
                <a:latin typeface="+mn-lt"/>
              </a:rPr>
            </a:br>
            <a:r>
              <a:rPr lang="en-US" sz="4000" b="1" dirty="0">
                <a:solidFill>
                  <a:schemeClr val="accent1">
                    <a:lumMod val="75000"/>
                  </a:schemeClr>
                </a:solidFill>
                <a:latin typeface="+mn-lt"/>
              </a:rPr>
              <a:t>Funded by the CWSRF?</a:t>
            </a:r>
          </a:p>
        </p:txBody>
      </p:sp>
      <p:sp>
        <p:nvSpPr>
          <p:cNvPr id="7" name="Slide Number Placeholder 6">
            <a:extLst>
              <a:ext uri="{FF2B5EF4-FFF2-40B4-BE49-F238E27FC236}">
                <a16:creationId xmlns:a16="http://schemas.microsoft.com/office/drawing/2014/main" id="{74A1BDBB-69DF-4D71-A345-F15E02311DFF}"/>
              </a:ext>
            </a:extLst>
          </p:cNvPr>
          <p:cNvSpPr>
            <a:spLocks noGrp="1"/>
          </p:cNvSpPr>
          <p:nvPr>
            <p:ph type="sldNum" sz="quarter" idx="4294967295"/>
          </p:nvPr>
        </p:nvSpPr>
        <p:spPr>
          <a:xfrm>
            <a:off x="11569700" y="6384925"/>
            <a:ext cx="6223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83952DE1-4940-4073-B71A-58D15ACE6416}"/>
              </a:ext>
            </a:extLst>
          </p:cNvPr>
          <p:cNvSpPr txBox="1">
            <a:spLocks/>
          </p:cNvSpPr>
          <p:nvPr/>
        </p:nvSpPr>
        <p:spPr>
          <a:xfrm>
            <a:off x="1676400" y="1825625"/>
            <a:ext cx="4742329" cy="373512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r>
              <a:rPr lang="en-US" dirty="0"/>
              <a:t>Centralized Wastewater Treatment</a:t>
            </a:r>
          </a:p>
          <a:p>
            <a:pPr fontAlgn="t"/>
            <a:r>
              <a:rPr lang="en-US" dirty="0"/>
              <a:t>Energy and Water  Conservation</a:t>
            </a:r>
          </a:p>
          <a:p>
            <a:pPr fontAlgn="t"/>
            <a:r>
              <a:rPr lang="en-US" dirty="0"/>
              <a:t>Water Reuse/Efficiency</a:t>
            </a:r>
          </a:p>
          <a:p>
            <a:pPr fontAlgn="t"/>
            <a:r>
              <a:rPr lang="en-US" dirty="0"/>
              <a:t>Stormwater </a:t>
            </a:r>
          </a:p>
          <a:p>
            <a:pPr fontAlgn="t"/>
            <a:r>
              <a:rPr lang="en-US" dirty="0"/>
              <a:t>Agricultural Best Management Practices</a:t>
            </a:r>
          </a:p>
          <a:p>
            <a:pPr fontAlgn="t"/>
            <a:r>
              <a:rPr lang="en-US" dirty="0"/>
              <a:t>Groundwater quality</a:t>
            </a:r>
          </a:p>
          <a:p>
            <a:pPr fontAlgn="t"/>
            <a:r>
              <a:rPr lang="en-US" dirty="0"/>
              <a:t>Resource Extraction water quality</a:t>
            </a:r>
          </a:p>
        </p:txBody>
      </p:sp>
      <p:sp>
        <p:nvSpPr>
          <p:cNvPr id="11" name="Content Placeholder 5">
            <a:extLst>
              <a:ext uri="{FF2B5EF4-FFF2-40B4-BE49-F238E27FC236}">
                <a16:creationId xmlns:a16="http://schemas.microsoft.com/office/drawing/2014/main" id="{B21684AB-1E51-4463-ACF1-E4C315778DB9}"/>
              </a:ext>
            </a:extLst>
          </p:cNvPr>
          <p:cNvSpPr txBox="1">
            <a:spLocks/>
          </p:cNvSpPr>
          <p:nvPr/>
        </p:nvSpPr>
        <p:spPr>
          <a:xfrm>
            <a:off x="6341244" y="1893430"/>
            <a:ext cx="4972059" cy="3599512"/>
          </a:xfrm>
          <a:prstGeom prst="rect">
            <a:avLst/>
          </a:prstGeom>
        </p:spPr>
        <p:txBody>
          <a:bodyPr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r>
              <a:rPr lang="en-US" dirty="0"/>
              <a:t>Planning/Assessments and Monitoring</a:t>
            </a:r>
          </a:p>
          <a:p>
            <a:pPr fontAlgn="t"/>
            <a:r>
              <a:rPr lang="en-US" dirty="0"/>
              <a:t>Landfill water quality</a:t>
            </a:r>
          </a:p>
          <a:p>
            <a:pPr fontAlgn="t"/>
            <a:r>
              <a:rPr lang="en-US" dirty="0"/>
              <a:t>Habitat and Ecosystem Restoration</a:t>
            </a:r>
          </a:p>
          <a:p>
            <a:pPr fontAlgn="t"/>
            <a:r>
              <a:rPr lang="en-US" dirty="0"/>
              <a:t>Desalination</a:t>
            </a:r>
          </a:p>
          <a:p>
            <a:pPr fontAlgn="t"/>
            <a:r>
              <a:rPr lang="en-US" dirty="0"/>
              <a:t>Decentralized Wastewater Treatment </a:t>
            </a:r>
            <a:r>
              <a:rPr lang="en-US"/>
              <a:t>including Cesspool </a:t>
            </a:r>
            <a:r>
              <a:rPr lang="en-US" dirty="0"/>
              <a:t>Conversions</a:t>
            </a:r>
          </a:p>
          <a:p>
            <a:pPr fontAlgn="t"/>
            <a:r>
              <a:rPr lang="en-US" dirty="0"/>
              <a:t>Surface Water Quality</a:t>
            </a:r>
          </a:p>
          <a:p>
            <a:pPr fontAlgn="t"/>
            <a:r>
              <a:rPr lang="en-US" dirty="0"/>
              <a:t>Contaminated Site Remediation</a:t>
            </a:r>
          </a:p>
        </p:txBody>
      </p:sp>
      <p:sp>
        <p:nvSpPr>
          <p:cNvPr id="14" name="Content Placeholder 4">
            <a:extLst>
              <a:ext uri="{FF2B5EF4-FFF2-40B4-BE49-F238E27FC236}">
                <a16:creationId xmlns:a16="http://schemas.microsoft.com/office/drawing/2014/main" id="{9D7F705F-75E0-4597-89DE-1123B48930D7}"/>
              </a:ext>
            </a:extLst>
          </p:cNvPr>
          <p:cNvSpPr txBox="1">
            <a:spLocks/>
          </p:cNvSpPr>
          <p:nvPr/>
        </p:nvSpPr>
        <p:spPr bwMode="auto">
          <a:xfrm>
            <a:off x="1147430" y="6008561"/>
            <a:ext cx="10802523" cy="752727"/>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18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1800">
                <a:solidFill>
                  <a:schemeClr val="tx1"/>
                </a:solidFill>
                <a:latin typeface="+mn-lt"/>
              </a:defRPr>
            </a:lvl5pPr>
            <a:lvl6pPr marL="2514600" indent="-228600" algn="l" rtl="0" fontAlgn="base">
              <a:spcBef>
                <a:spcPct val="20000"/>
              </a:spcBef>
              <a:spcAft>
                <a:spcPct val="0"/>
              </a:spcAft>
              <a:buClr>
                <a:schemeClr val="folHlink"/>
              </a:buClr>
              <a:buSzPct val="150000"/>
              <a:buChar char="•"/>
              <a:defRPr sz="1800">
                <a:solidFill>
                  <a:schemeClr val="tx1"/>
                </a:solidFill>
                <a:latin typeface="+mn-lt"/>
              </a:defRPr>
            </a:lvl6pPr>
            <a:lvl7pPr marL="2971800" indent="-228600" algn="l" rtl="0" fontAlgn="base">
              <a:spcBef>
                <a:spcPct val="20000"/>
              </a:spcBef>
              <a:spcAft>
                <a:spcPct val="0"/>
              </a:spcAft>
              <a:buClr>
                <a:schemeClr val="folHlink"/>
              </a:buClr>
              <a:buSzPct val="150000"/>
              <a:buChar char="•"/>
              <a:defRPr sz="1800">
                <a:solidFill>
                  <a:schemeClr val="tx1"/>
                </a:solidFill>
                <a:latin typeface="+mn-lt"/>
              </a:defRPr>
            </a:lvl7pPr>
            <a:lvl8pPr marL="3429000" indent="-228600" algn="l" rtl="0" fontAlgn="base">
              <a:spcBef>
                <a:spcPct val="20000"/>
              </a:spcBef>
              <a:spcAft>
                <a:spcPct val="0"/>
              </a:spcAft>
              <a:buClr>
                <a:schemeClr val="folHlink"/>
              </a:buClr>
              <a:buSzPct val="150000"/>
              <a:buChar char="•"/>
              <a:defRPr sz="1800">
                <a:solidFill>
                  <a:schemeClr val="tx1"/>
                </a:solidFill>
                <a:latin typeface="+mn-lt"/>
              </a:defRPr>
            </a:lvl8pPr>
            <a:lvl9pPr marL="3886200" indent="-228600" algn="l" rtl="0" fontAlgn="base">
              <a:spcBef>
                <a:spcPct val="20000"/>
              </a:spcBef>
              <a:spcAft>
                <a:spcPct val="0"/>
              </a:spcAft>
              <a:buClr>
                <a:schemeClr val="folHlink"/>
              </a:buClr>
              <a:buSzPct val="150000"/>
              <a:buChar char="•"/>
              <a:defRPr sz="1800">
                <a:solidFill>
                  <a:schemeClr val="tx1"/>
                </a:solidFill>
                <a:latin typeface="+mn-lt"/>
              </a:defRPr>
            </a:lvl9pPr>
          </a:lstStyle>
          <a:p>
            <a:pPr marL="0" indent="0" algn="ctr">
              <a:lnSpc>
                <a:spcPct val="110000"/>
              </a:lnSpc>
              <a:buNone/>
            </a:pPr>
            <a:r>
              <a:rPr lang="en-US" sz="2000" kern="0" dirty="0">
                <a:latin typeface="Tw Cen MT" panose="020B0602020104020603" pitchFamily="34" charset="0"/>
              </a:rPr>
              <a:t>Access our </a:t>
            </a:r>
            <a:r>
              <a:rPr lang="en-US" sz="2000" i="1" kern="0" dirty="0">
                <a:latin typeface="Tw Cen MT" panose="020B0602020104020603" pitchFamily="34" charset="0"/>
              </a:rPr>
              <a:t>Eligibility Handbook</a:t>
            </a:r>
            <a:r>
              <a:rPr lang="en-US" sz="2000" kern="0" dirty="0">
                <a:latin typeface="Tw Cen MT" panose="020B0602020104020603" pitchFamily="34" charset="0"/>
              </a:rPr>
              <a:t>, which includes example projects:</a:t>
            </a:r>
          </a:p>
          <a:p>
            <a:pPr marL="0" indent="0" algn="ctr">
              <a:lnSpc>
                <a:spcPct val="110000"/>
              </a:lnSpc>
              <a:buNone/>
            </a:pPr>
            <a:r>
              <a:rPr lang="en-US" sz="1600" dirty="0">
                <a:hlinkClick r:id="rId3"/>
              </a:rPr>
              <a:t>https://www.epa.gov/sites/default/files/2016-07/documents/overview_of_cwsrf_eligibilities_may_2016.pdf</a:t>
            </a:r>
            <a:endParaRPr lang="en-US" sz="1600" dirty="0"/>
          </a:p>
        </p:txBody>
      </p:sp>
    </p:spTree>
    <p:extLst>
      <p:ext uri="{BB962C8B-B14F-4D97-AF65-F5344CB8AC3E}">
        <p14:creationId xmlns:p14="http://schemas.microsoft.com/office/powerpoint/2010/main" val="3619290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C88D-AAD9-4F62-BD88-AB967C132AEF}"/>
              </a:ext>
            </a:extLst>
          </p:cNvPr>
          <p:cNvSpPr>
            <a:spLocks noGrp="1"/>
          </p:cNvSpPr>
          <p:nvPr>
            <p:ph type="title"/>
          </p:nvPr>
        </p:nvSpPr>
        <p:spPr>
          <a:xfrm>
            <a:off x="1147430" y="500062"/>
            <a:ext cx="9897139" cy="1325563"/>
          </a:xfrm>
        </p:spPr>
        <p:txBody>
          <a:bodyPr>
            <a:normAutofit/>
          </a:bodyPr>
          <a:lstStyle/>
          <a:p>
            <a:pPr algn="ctr"/>
            <a:r>
              <a:rPr lang="en-US" sz="4000" b="1" dirty="0">
                <a:solidFill>
                  <a:schemeClr val="accent1">
                    <a:lumMod val="75000"/>
                  </a:schemeClr>
                </a:solidFill>
                <a:latin typeface="+mn-lt"/>
              </a:rPr>
              <a:t>What Type of Projects Can Be </a:t>
            </a:r>
            <a:br>
              <a:rPr lang="en-US" sz="4000" b="1" dirty="0">
                <a:solidFill>
                  <a:schemeClr val="accent1">
                    <a:lumMod val="75000"/>
                  </a:schemeClr>
                </a:solidFill>
                <a:latin typeface="+mn-lt"/>
              </a:rPr>
            </a:br>
            <a:r>
              <a:rPr lang="en-US" sz="4000" b="1" dirty="0">
                <a:solidFill>
                  <a:schemeClr val="accent1">
                    <a:lumMod val="75000"/>
                  </a:schemeClr>
                </a:solidFill>
                <a:latin typeface="+mn-lt"/>
              </a:rPr>
              <a:t>Funded by the DWSRF?</a:t>
            </a:r>
          </a:p>
        </p:txBody>
      </p:sp>
      <p:sp>
        <p:nvSpPr>
          <p:cNvPr id="7" name="Slide Number Placeholder 6">
            <a:extLst>
              <a:ext uri="{FF2B5EF4-FFF2-40B4-BE49-F238E27FC236}">
                <a16:creationId xmlns:a16="http://schemas.microsoft.com/office/drawing/2014/main" id="{74A1BDBB-69DF-4D71-A345-F15E02311DFF}"/>
              </a:ext>
            </a:extLst>
          </p:cNvPr>
          <p:cNvSpPr>
            <a:spLocks noGrp="1"/>
          </p:cNvSpPr>
          <p:nvPr>
            <p:ph type="sldNum" sz="quarter" idx="4294967295"/>
          </p:nvPr>
        </p:nvSpPr>
        <p:spPr>
          <a:xfrm>
            <a:off x="11569700" y="6384925"/>
            <a:ext cx="6223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8034-1553-42D3-8F41-00DF5023F3D5}"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83952DE1-4940-4073-B71A-58D15ACE6416}"/>
              </a:ext>
            </a:extLst>
          </p:cNvPr>
          <p:cNvSpPr txBox="1">
            <a:spLocks/>
          </p:cNvSpPr>
          <p:nvPr/>
        </p:nvSpPr>
        <p:spPr>
          <a:xfrm>
            <a:off x="1919748" y="1825625"/>
            <a:ext cx="5805115" cy="37351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Treatment</a:t>
            </a:r>
          </a:p>
          <a:p>
            <a:r>
              <a:rPr lang="en-US" dirty="0"/>
              <a:t>Transmission &amp; Distribution</a:t>
            </a:r>
          </a:p>
          <a:p>
            <a:r>
              <a:rPr lang="en-US" dirty="0"/>
              <a:t>Storage</a:t>
            </a:r>
          </a:p>
          <a:p>
            <a:r>
              <a:rPr lang="en-US" dirty="0"/>
              <a:t>Source</a:t>
            </a:r>
          </a:p>
          <a:p>
            <a:r>
              <a:rPr lang="en-US" dirty="0"/>
              <a:t>Consolidation</a:t>
            </a:r>
          </a:p>
          <a:p>
            <a:r>
              <a:rPr lang="en-US" dirty="0"/>
              <a:t>Creation of New Systems</a:t>
            </a:r>
          </a:p>
          <a:p>
            <a:r>
              <a:rPr lang="en-US" dirty="0"/>
              <a:t>Planning &amp; Design</a:t>
            </a:r>
          </a:p>
        </p:txBody>
      </p:sp>
      <p:sp>
        <p:nvSpPr>
          <p:cNvPr id="8" name="Content Placeholder 4">
            <a:extLst>
              <a:ext uri="{FF2B5EF4-FFF2-40B4-BE49-F238E27FC236}">
                <a16:creationId xmlns:a16="http://schemas.microsoft.com/office/drawing/2014/main" id="{5C28827D-AA7C-426D-B6E2-022FE74EF4CA}"/>
              </a:ext>
            </a:extLst>
          </p:cNvPr>
          <p:cNvSpPr txBox="1">
            <a:spLocks/>
          </p:cNvSpPr>
          <p:nvPr/>
        </p:nvSpPr>
        <p:spPr bwMode="auto">
          <a:xfrm>
            <a:off x="2819643" y="5981574"/>
            <a:ext cx="8222213" cy="752727"/>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18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1800">
                <a:solidFill>
                  <a:schemeClr val="tx1"/>
                </a:solidFill>
                <a:latin typeface="+mn-lt"/>
              </a:defRPr>
            </a:lvl5pPr>
            <a:lvl6pPr marL="2514600" indent="-228600" algn="l" rtl="0" fontAlgn="base">
              <a:spcBef>
                <a:spcPct val="20000"/>
              </a:spcBef>
              <a:spcAft>
                <a:spcPct val="0"/>
              </a:spcAft>
              <a:buClr>
                <a:schemeClr val="folHlink"/>
              </a:buClr>
              <a:buSzPct val="150000"/>
              <a:buChar char="•"/>
              <a:defRPr sz="1800">
                <a:solidFill>
                  <a:schemeClr val="tx1"/>
                </a:solidFill>
                <a:latin typeface="+mn-lt"/>
              </a:defRPr>
            </a:lvl6pPr>
            <a:lvl7pPr marL="2971800" indent="-228600" algn="l" rtl="0" fontAlgn="base">
              <a:spcBef>
                <a:spcPct val="20000"/>
              </a:spcBef>
              <a:spcAft>
                <a:spcPct val="0"/>
              </a:spcAft>
              <a:buClr>
                <a:schemeClr val="folHlink"/>
              </a:buClr>
              <a:buSzPct val="150000"/>
              <a:buChar char="•"/>
              <a:defRPr sz="1800">
                <a:solidFill>
                  <a:schemeClr val="tx1"/>
                </a:solidFill>
                <a:latin typeface="+mn-lt"/>
              </a:defRPr>
            </a:lvl7pPr>
            <a:lvl8pPr marL="3429000" indent="-228600" algn="l" rtl="0" fontAlgn="base">
              <a:spcBef>
                <a:spcPct val="20000"/>
              </a:spcBef>
              <a:spcAft>
                <a:spcPct val="0"/>
              </a:spcAft>
              <a:buClr>
                <a:schemeClr val="folHlink"/>
              </a:buClr>
              <a:buSzPct val="150000"/>
              <a:buChar char="•"/>
              <a:defRPr sz="1800">
                <a:solidFill>
                  <a:schemeClr val="tx1"/>
                </a:solidFill>
                <a:latin typeface="+mn-lt"/>
              </a:defRPr>
            </a:lvl8pPr>
            <a:lvl9pPr marL="3886200" indent="-228600" algn="l" rtl="0" fontAlgn="base">
              <a:spcBef>
                <a:spcPct val="20000"/>
              </a:spcBef>
              <a:spcAft>
                <a:spcPct val="0"/>
              </a:spcAft>
              <a:buClr>
                <a:schemeClr val="folHlink"/>
              </a:buClr>
              <a:buSzPct val="150000"/>
              <a:buChar char="•"/>
              <a:defRPr sz="1800">
                <a:solidFill>
                  <a:schemeClr val="tx1"/>
                </a:solidFill>
                <a:latin typeface="+mn-lt"/>
              </a:defRPr>
            </a:lvl9pPr>
          </a:lstStyle>
          <a:p>
            <a:pPr marL="0" indent="0" algn="ctr">
              <a:lnSpc>
                <a:spcPct val="110000"/>
              </a:lnSpc>
              <a:buNone/>
            </a:pPr>
            <a:r>
              <a:rPr lang="en-US" sz="2000" kern="0" dirty="0">
                <a:latin typeface="Tw Cen MT" panose="020B0602020104020603" pitchFamily="34" charset="0"/>
              </a:rPr>
              <a:t>Access our </a:t>
            </a:r>
            <a:r>
              <a:rPr lang="en-US" sz="2000" i="1" kern="0" dirty="0">
                <a:latin typeface="Tw Cen MT" panose="020B0602020104020603" pitchFamily="34" charset="0"/>
              </a:rPr>
              <a:t>Eligibility Handbook</a:t>
            </a:r>
            <a:r>
              <a:rPr lang="en-US" sz="2000" kern="0" dirty="0">
                <a:latin typeface="Tw Cen MT" panose="020B0602020104020603" pitchFamily="34" charset="0"/>
              </a:rPr>
              <a:t>, which includes example projects: </a:t>
            </a:r>
            <a:r>
              <a:rPr lang="en-US" sz="1800" dirty="0">
                <a:hlinkClick r:id="rId3"/>
              </a:rPr>
              <a:t>https://www.epa.gov/dwsrf/drinking-water-state-revolving-fund-eligibility-handbook</a:t>
            </a:r>
            <a:endParaRPr lang="en-US" sz="1800" kern="0" dirty="0"/>
          </a:p>
        </p:txBody>
      </p:sp>
    </p:spTree>
    <p:extLst>
      <p:ext uri="{BB962C8B-B14F-4D97-AF65-F5344CB8AC3E}">
        <p14:creationId xmlns:p14="http://schemas.microsoft.com/office/powerpoint/2010/main" val="1833734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F4C8BAA-6F32-4F58-83F3-D5FF148A7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906" b="28906"/>
          <a:stretch/>
        </p:blipFill>
        <p:spPr bwMode="auto">
          <a:xfrm>
            <a:off x="107597"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50DFC6-0C1F-4DBB-BE37-052155F376DD}"/>
              </a:ext>
            </a:extLst>
          </p:cNvPr>
          <p:cNvSpPr>
            <a:spLocks noGrp="1"/>
          </p:cNvSpPr>
          <p:nvPr>
            <p:ph type="title"/>
          </p:nvPr>
        </p:nvSpPr>
        <p:spPr>
          <a:xfrm>
            <a:off x="594804" y="640263"/>
            <a:ext cx="6619811" cy="1344975"/>
          </a:xfrm>
        </p:spPr>
        <p:txBody>
          <a:bodyPr>
            <a:normAutofit/>
          </a:bodyPr>
          <a:lstStyle/>
          <a:p>
            <a:r>
              <a:rPr lang="en-US" sz="4000" b="1" dirty="0"/>
              <a:t>Bipartisan Infrastructure Law</a:t>
            </a:r>
            <a:br>
              <a:rPr lang="en-US" sz="4000" b="1" dirty="0"/>
            </a:br>
            <a:r>
              <a:rPr lang="en-US" sz="2800" b="1" dirty="0"/>
              <a:t>(Infrastructure Investment and Jobs Act) </a:t>
            </a:r>
          </a:p>
        </p:txBody>
      </p:sp>
      <p:sp>
        <p:nvSpPr>
          <p:cNvPr id="3" name="Content Placeholder 2">
            <a:extLst>
              <a:ext uri="{FF2B5EF4-FFF2-40B4-BE49-F238E27FC236}">
                <a16:creationId xmlns:a16="http://schemas.microsoft.com/office/drawing/2014/main" id="{A3AA29F5-92CC-4BAC-A02D-74C1BD2BDBF8}"/>
              </a:ext>
            </a:extLst>
          </p:cNvPr>
          <p:cNvSpPr>
            <a:spLocks noGrp="1"/>
          </p:cNvSpPr>
          <p:nvPr>
            <p:ph idx="1"/>
          </p:nvPr>
        </p:nvSpPr>
        <p:spPr>
          <a:xfrm>
            <a:off x="423333" y="1901629"/>
            <a:ext cx="7111323" cy="3991170"/>
          </a:xfrm>
        </p:spPr>
        <p:txBody>
          <a:bodyPr vert="horz" lIns="91440" tIns="45720" rIns="91440" bIns="45720" rtlCol="0" anchor="t">
            <a:normAutofit lnSpcReduction="10000"/>
          </a:bodyPr>
          <a:lstStyle/>
          <a:p>
            <a:pPr>
              <a:lnSpc>
                <a:spcPct val="110000"/>
              </a:lnSpc>
              <a:spcBef>
                <a:spcPts val="0"/>
              </a:spcBef>
              <a:spcAft>
                <a:spcPts val="1200"/>
              </a:spcAft>
              <a:buClr>
                <a:schemeClr val="tx1"/>
              </a:buClr>
              <a:buFont typeface="Arial" panose="020B0604020202020204" pitchFamily="34" charset="0"/>
              <a:buChar char="•"/>
            </a:pPr>
            <a:r>
              <a:rPr lang="en-US" sz="2000" dirty="0">
                <a:solidFill>
                  <a:schemeClr val="tx1"/>
                </a:solidFill>
              </a:rPr>
              <a:t>BIL/IIJA</a:t>
            </a:r>
          </a:p>
          <a:p>
            <a:pPr>
              <a:lnSpc>
                <a:spcPct val="110000"/>
              </a:lnSpc>
              <a:spcBef>
                <a:spcPts val="0"/>
              </a:spcBef>
              <a:spcAft>
                <a:spcPts val="1200"/>
              </a:spcAft>
              <a:buClr>
                <a:schemeClr val="tx1"/>
              </a:buClr>
              <a:buFont typeface="Arial" panose="020B0604020202020204" pitchFamily="34" charset="0"/>
              <a:buChar char="•"/>
            </a:pPr>
            <a:r>
              <a:rPr lang="en-US" sz="2000" dirty="0">
                <a:solidFill>
                  <a:schemeClr val="tx1"/>
                </a:solidFill>
              </a:rPr>
              <a:t>Signed by President Biden on November 15, 2021. </a:t>
            </a:r>
          </a:p>
          <a:p>
            <a:pPr>
              <a:lnSpc>
                <a:spcPct val="110000"/>
              </a:lnSpc>
              <a:spcBef>
                <a:spcPts val="0"/>
              </a:spcBef>
              <a:spcAft>
                <a:spcPts val="1200"/>
              </a:spcAft>
              <a:buClr>
                <a:schemeClr val="tx1"/>
              </a:buClr>
              <a:buFont typeface="Arial" panose="020B0604020202020204" pitchFamily="34" charset="0"/>
              <a:buChar char="•"/>
            </a:pPr>
            <a:r>
              <a:rPr lang="en-US" sz="2000" dirty="0">
                <a:solidFill>
                  <a:schemeClr val="tx1"/>
                </a:solidFill>
              </a:rPr>
              <a:t>Historic investment in programs and initiatives to build safer, healthier, cleaner communities.</a:t>
            </a:r>
          </a:p>
          <a:p>
            <a:pPr>
              <a:lnSpc>
                <a:spcPct val="110000"/>
              </a:lnSpc>
              <a:spcBef>
                <a:spcPts val="0"/>
              </a:spcBef>
              <a:spcAft>
                <a:spcPts val="1200"/>
              </a:spcAft>
              <a:buClr>
                <a:schemeClr val="tx1"/>
              </a:buClr>
              <a:buFont typeface="Arial" panose="020B0604020202020204" pitchFamily="34" charset="0"/>
              <a:buChar char="•"/>
            </a:pPr>
            <a:r>
              <a:rPr lang="en-US" sz="2000" dirty="0">
                <a:solidFill>
                  <a:schemeClr val="tx1"/>
                </a:solidFill>
              </a:rPr>
              <a:t>Includes $50 billion to the EPA to strengthen the nation’s drinking water and wastewater systems – the single largest investment in water and </a:t>
            </a:r>
            <a:r>
              <a:rPr lang="en-US" sz="2000" dirty="0" err="1">
                <a:solidFill>
                  <a:schemeClr val="tx1"/>
                </a:solidFill>
              </a:rPr>
              <a:t>ww</a:t>
            </a:r>
            <a:r>
              <a:rPr lang="en-US" sz="2000" dirty="0">
                <a:solidFill>
                  <a:schemeClr val="tx1"/>
                </a:solidFill>
              </a:rPr>
              <a:t> that the federal government has ever made.</a:t>
            </a:r>
          </a:p>
          <a:p>
            <a:pPr>
              <a:lnSpc>
                <a:spcPct val="110000"/>
              </a:lnSpc>
              <a:spcBef>
                <a:spcPts val="0"/>
              </a:spcBef>
              <a:spcAft>
                <a:spcPts val="1200"/>
              </a:spcAft>
              <a:buClr>
                <a:schemeClr val="tx1"/>
              </a:buClr>
              <a:buFont typeface="Arial" panose="020B0604020202020204" pitchFamily="34" charset="0"/>
              <a:buChar char="•"/>
            </a:pPr>
            <a:r>
              <a:rPr lang="en-US" sz="2000" dirty="0">
                <a:solidFill>
                  <a:schemeClr val="tx1"/>
                </a:solidFill>
              </a:rPr>
              <a:t>Approximately $43.4B of this funding through the existing CWSRFs and DWSRFs</a:t>
            </a:r>
            <a:r>
              <a:rPr lang="en-US" sz="1800" dirty="0">
                <a:solidFill>
                  <a:schemeClr val="tx1"/>
                </a:solidFill>
              </a:rPr>
              <a:t>.</a:t>
            </a:r>
          </a:p>
          <a:p>
            <a:pPr lvl="1"/>
            <a:endParaRPr lang="en-US" sz="2200" dirty="0"/>
          </a:p>
        </p:txBody>
      </p:sp>
      <p:sp>
        <p:nvSpPr>
          <p:cNvPr id="6" name="Slide Number Placeholder 3">
            <a:extLst>
              <a:ext uri="{FF2B5EF4-FFF2-40B4-BE49-F238E27FC236}">
                <a16:creationId xmlns:a16="http://schemas.microsoft.com/office/drawing/2014/main" id="{D7F394DB-25AB-42F1-89D4-56E826C8747A}"/>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A0678034-1553-42D3-8F41-00DF5023F3D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9097332-BB9D-9B68-D425-A504B540BC42}"/>
              </a:ext>
            </a:extLst>
          </p:cNvPr>
          <p:cNvSpPr txBox="1">
            <a:spLocks/>
          </p:cNvSpPr>
          <p:nvPr/>
        </p:nvSpPr>
        <p:spPr>
          <a:xfrm>
            <a:off x="8731495" y="321176"/>
            <a:ext cx="2371242" cy="2533425"/>
          </a:xfrm>
          <a:prstGeom prst="rect">
            <a:avLst/>
          </a:prstGeom>
          <a:solidFill>
            <a:schemeClr val="tx1">
              <a:lumMod val="65000"/>
              <a:lumOff val="35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mn-lt"/>
              </a:rPr>
              <a:t>Bipartisan Infrastructure Law </a:t>
            </a:r>
            <a:br>
              <a:rPr lang="en-US" sz="3800" b="1" dirty="0">
                <a:solidFill>
                  <a:schemeClr val="bg1"/>
                </a:solidFill>
                <a:latin typeface="+mn-lt"/>
              </a:rPr>
            </a:br>
            <a:br>
              <a:rPr lang="en-US" sz="3800" b="1" dirty="0">
                <a:solidFill>
                  <a:schemeClr val="bg1"/>
                </a:solidFill>
                <a:latin typeface="+mn-lt"/>
              </a:rPr>
            </a:br>
            <a:r>
              <a:rPr lang="en-US" sz="3800" b="1" dirty="0">
                <a:solidFill>
                  <a:schemeClr val="bg1"/>
                </a:solidFill>
                <a:latin typeface="+mn-lt"/>
              </a:rPr>
              <a:t>Public Law No: 117-58</a:t>
            </a:r>
            <a:br>
              <a:rPr lang="en-US" dirty="0">
                <a:solidFill>
                  <a:schemeClr val="bg1"/>
                </a:solidFill>
              </a:rPr>
            </a:br>
            <a:endParaRPr lang="en-US" dirty="0">
              <a:solidFill>
                <a:schemeClr val="bg1"/>
              </a:solidFill>
            </a:endParaRPr>
          </a:p>
        </p:txBody>
      </p:sp>
      <p:pic>
        <p:nvPicPr>
          <p:cNvPr id="7" name="Content Placeholder 4">
            <a:extLst>
              <a:ext uri="{FF2B5EF4-FFF2-40B4-BE49-F238E27FC236}">
                <a16:creationId xmlns:a16="http://schemas.microsoft.com/office/drawing/2014/main" id="{C83EB1D0-C225-2E07-8659-9B3D743DC05C}"/>
              </a:ext>
            </a:extLst>
          </p:cNvPr>
          <p:cNvPicPr>
            <a:picLocks noChangeAspect="1"/>
          </p:cNvPicPr>
          <p:nvPr/>
        </p:nvPicPr>
        <p:blipFill rotWithShape="1">
          <a:blip r:embed="rId3"/>
          <a:srcRect l="51145" t="5635" r="1664" b="7555"/>
          <a:stretch/>
        </p:blipFill>
        <p:spPr>
          <a:xfrm>
            <a:off x="8545516" y="3429000"/>
            <a:ext cx="2743200" cy="1675606"/>
          </a:xfrm>
          <a:prstGeom prst="rect">
            <a:avLst/>
          </a:prstGeom>
        </p:spPr>
      </p:pic>
    </p:spTree>
    <p:extLst>
      <p:ext uri="{BB962C8B-B14F-4D97-AF65-F5344CB8AC3E}">
        <p14:creationId xmlns:p14="http://schemas.microsoft.com/office/powerpoint/2010/main" val="575551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6D659-41CB-4699-8F05-08AE177C660F}"/>
              </a:ext>
            </a:extLst>
          </p:cNvPr>
          <p:cNvSpPr>
            <a:spLocks noGrp="1"/>
          </p:cNvSpPr>
          <p:nvPr>
            <p:ph type="title"/>
          </p:nvPr>
        </p:nvSpPr>
        <p:spPr>
          <a:xfrm>
            <a:off x="1147099" y="169915"/>
            <a:ext cx="9897139" cy="1325563"/>
          </a:xfrm>
        </p:spPr>
        <p:txBody>
          <a:bodyPr/>
          <a:lstStyle/>
          <a:p>
            <a:pPr algn="ctr"/>
            <a:r>
              <a:rPr lang="en-US" dirty="0"/>
              <a:t>Available SRF Funding in the BIL</a:t>
            </a:r>
          </a:p>
        </p:txBody>
      </p:sp>
      <p:sp>
        <p:nvSpPr>
          <p:cNvPr id="5" name="Slide Number Placeholder 3">
            <a:extLst>
              <a:ext uri="{FF2B5EF4-FFF2-40B4-BE49-F238E27FC236}">
                <a16:creationId xmlns:a16="http://schemas.microsoft.com/office/drawing/2014/main" id="{D412D3A9-D56C-42E4-BEB8-A9369BDD0661}"/>
              </a:ext>
            </a:extLst>
          </p:cNvPr>
          <p:cNvSpPr txBox="1">
            <a:spLocks/>
          </p:cNvSpPr>
          <p:nvPr/>
        </p:nvSpPr>
        <p:spPr>
          <a:xfrm>
            <a:off x="8610600" y="6356350"/>
            <a:ext cx="2743200" cy="3651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spcAft>
                <a:spcPts val="600"/>
              </a:spcAft>
              <a:defRPr/>
            </a:pPr>
            <a:fld id="{A0678034-1553-42D3-8F41-00DF5023F3D5}" type="slidenum">
              <a:rPr lang="en-US" sz="1200" smtClean="0">
                <a:solidFill>
                  <a:prstClr val="black">
                    <a:tint val="75000"/>
                  </a:prstClr>
                </a:solidFill>
                <a:latin typeface="Calibri" panose="020F0502020204030204"/>
              </a:rPr>
              <a:pPr algn="r" defTabSz="457200">
                <a:spcAft>
                  <a:spcPts val="600"/>
                </a:spcAft>
                <a:defRPr/>
              </a:pPr>
              <a:t>9</a:t>
            </a:fld>
            <a:endParaRPr lang="en-US" sz="1200">
              <a:solidFill>
                <a:prstClr val="black">
                  <a:tint val="75000"/>
                </a:prstClr>
              </a:solidFill>
              <a:latin typeface="Calibri" panose="020F0502020204030204"/>
            </a:endParaRPr>
          </a:p>
        </p:txBody>
      </p:sp>
      <p:graphicFrame>
        <p:nvGraphicFramePr>
          <p:cNvPr id="7" name="Content Placeholder 4">
            <a:extLst>
              <a:ext uri="{FF2B5EF4-FFF2-40B4-BE49-F238E27FC236}">
                <a16:creationId xmlns:a16="http://schemas.microsoft.com/office/drawing/2014/main" id="{AD7DDEB6-E13B-41C1-9FF8-6EB74A8E3F38}"/>
              </a:ext>
            </a:extLst>
          </p:cNvPr>
          <p:cNvGraphicFramePr>
            <a:graphicFrameLocks noGrp="1"/>
          </p:cNvGraphicFramePr>
          <p:nvPr>
            <p:ph idx="1"/>
            <p:extLst>
              <p:ext uri="{D42A27DB-BD31-4B8C-83A1-F6EECF244321}">
                <p14:modId xmlns:p14="http://schemas.microsoft.com/office/powerpoint/2010/main" val="1367427723"/>
              </p:ext>
            </p:extLst>
          </p:nvPr>
        </p:nvGraphicFramePr>
        <p:xfrm>
          <a:off x="468963" y="1408580"/>
          <a:ext cx="11087103" cy="4381499"/>
        </p:xfrm>
        <a:graphic>
          <a:graphicData uri="http://schemas.openxmlformats.org/drawingml/2006/table">
            <a:tbl>
              <a:tblPr firstRow="1" firstCol="1" bandRow="1"/>
              <a:tblGrid>
                <a:gridCol w="1952534">
                  <a:extLst>
                    <a:ext uri="{9D8B030D-6E8A-4147-A177-3AD203B41FA5}">
                      <a16:colId xmlns:a16="http://schemas.microsoft.com/office/drawing/2014/main" val="828345572"/>
                    </a:ext>
                  </a:extLst>
                </a:gridCol>
                <a:gridCol w="1403586">
                  <a:extLst>
                    <a:ext uri="{9D8B030D-6E8A-4147-A177-3AD203B41FA5}">
                      <a16:colId xmlns:a16="http://schemas.microsoft.com/office/drawing/2014/main" val="104857"/>
                    </a:ext>
                  </a:extLst>
                </a:gridCol>
                <a:gridCol w="1450170">
                  <a:extLst>
                    <a:ext uri="{9D8B030D-6E8A-4147-A177-3AD203B41FA5}">
                      <a16:colId xmlns:a16="http://schemas.microsoft.com/office/drawing/2014/main" val="2797506173"/>
                    </a:ext>
                  </a:extLst>
                </a:gridCol>
                <a:gridCol w="1632324">
                  <a:extLst>
                    <a:ext uri="{9D8B030D-6E8A-4147-A177-3AD203B41FA5}">
                      <a16:colId xmlns:a16="http://schemas.microsoft.com/office/drawing/2014/main" val="3119563280"/>
                    </a:ext>
                  </a:extLst>
                </a:gridCol>
                <a:gridCol w="1632324">
                  <a:extLst>
                    <a:ext uri="{9D8B030D-6E8A-4147-A177-3AD203B41FA5}">
                      <a16:colId xmlns:a16="http://schemas.microsoft.com/office/drawing/2014/main" val="1583402758"/>
                    </a:ext>
                  </a:extLst>
                </a:gridCol>
                <a:gridCol w="1393441">
                  <a:extLst>
                    <a:ext uri="{9D8B030D-6E8A-4147-A177-3AD203B41FA5}">
                      <a16:colId xmlns:a16="http://schemas.microsoft.com/office/drawing/2014/main" val="101356879"/>
                    </a:ext>
                  </a:extLst>
                </a:gridCol>
                <a:gridCol w="1622724">
                  <a:extLst>
                    <a:ext uri="{9D8B030D-6E8A-4147-A177-3AD203B41FA5}">
                      <a16:colId xmlns:a16="http://schemas.microsoft.com/office/drawing/2014/main" val="3848480574"/>
                    </a:ext>
                  </a:extLst>
                </a:gridCol>
              </a:tblGrid>
              <a:tr h="258937">
                <a:tc>
                  <a:txBody>
                    <a:bodyPr/>
                    <a:lstStyle/>
                    <a:p>
                      <a:pPr marL="0" marR="0" algn="ctr">
                        <a:lnSpc>
                          <a:spcPct val="107000"/>
                        </a:lnSpc>
                        <a:spcBef>
                          <a:spcPts val="0"/>
                        </a:spcBef>
                        <a:spcAft>
                          <a:spcPts val="800"/>
                        </a:spcAft>
                      </a:pPr>
                      <a:r>
                        <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Appropriation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800"/>
                        </a:spcAft>
                      </a:pPr>
                      <a:r>
                        <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FY 2022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800"/>
                        </a:spcAft>
                      </a:pPr>
                      <a:r>
                        <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FY 2023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800"/>
                        </a:spcAft>
                      </a:pPr>
                      <a:r>
                        <a:rPr lang="en-US" sz="1600" b="1">
                          <a:solidFill>
                            <a:srgbClr val="FFFFFF"/>
                          </a:solidFill>
                          <a:effectLst/>
                          <a:latin typeface="Calibri" panose="020F0502020204030204" pitchFamily="34" charset="0"/>
                          <a:ea typeface="Calibri" panose="020F0502020204030204" pitchFamily="34" charset="0"/>
                          <a:cs typeface="Calibri" panose="020F0502020204030204" pitchFamily="34" charset="0"/>
                        </a:rPr>
                        <a:t>FY 2024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800"/>
                        </a:spcAft>
                      </a:pPr>
                      <a:r>
                        <a:rPr lang="en-US" sz="1600" b="1">
                          <a:solidFill>
                            <a:srgbClr val="FFFFFF"/>
                          </a:solidFill>
                          <a:effectLst/>
                          <a:latin typeface="Calibri" panose="020F0502020204030204" pitchFamily="34" charset="0"/>
                          <a:ea typeface="Calibri" panose="020F0502020204030204" pitchFamily="34" charset="0"/>
                          <a:cs typeface="Calibri" panose="020F0502020204030204" pitchFamily="34" charset="0"/>
                        </a:rPr>
                        <a:t>FY 2025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800"/>
                        </a:spcAft>
                      </a:pPr>
                      <a:r>
                        <a:rPr lang="en-US" sz="1600" b="1">
                          <a:solidFill>
                            <a:srgbClr val="FFFFFF"/>
                          </a:solidFill>
                          <a:effectLst/>
                          <a:latin typeface="Calibri" panose="020F0502020204030204" pitchFamily="34" charset="0"/>
                          <a:ea typeface="Calibri" panose="020F0502020204030204" pitchFamily="34" charset="0"/>
                          <a:cs typeface="Calibri" panose="020F0502020204030204" pitchFamily="34" charset="0"/>
                        </a:rPr>
                        <a:t>FY 2026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800"/>
                        </a:spcAft>
                      </a:pPr>
                      <a:r>
                        <a:rPr lang="en-US" sz="1600" b="1">
                          <a:solidFill>
                            <a:srgbClr val="FFFFFF"/>
                          </a:solidFill>
                          <a:effectLst/>
                          <a:latin typeface="Calibri" panose="020F0502020204030204" pitchFamily="34" charset="0"/>
                          <a:ea typeface="Calibri" panose="020F0502020204030204" pitchFamily="34" charset="0"/>
                          <a:cs typeface="Calibri" panose="020F0502020204030204" pitchFamily="34" charset="0"/>
                        </a:rPr>
                        <a:t>Five Year Total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2928162557"/>
                  </a:ext>
                </a:extLst>
              </a:tr>
              <a:tr h="776813">
                <a:tc>
                  <a:txBody>
                    <a:bodyPr/>
                    <a:lstStyle/>
                    <a:p>
                      <a:pPr marL="0" marR="0">
                        <a:lnSpc>
                          <a:spcPct val="107000"/>
                        </a:lnSpc>
                        <a:spcBef>
                          <a:spcPts val="0"/>
                        </a:spcBef>
                        <a:spcAft>
                          <a:spcPts val="800"/>
                        </a:spcAft>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CWSRF General Supplemental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1,902,000,000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2,202,000,000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2,403,000,000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2,603,000,000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2,603,000,000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 11,713,000,000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94264162"/>
                  </a:ext>
                </a:extLst>
              </a:tr>
              <a:tr h="776813">
                <a:tc>
                  <a:txBody>
                    <a:bodyPr/>
                    <a:lstStyle/>
                    <a:p>
                      <a:pPr marL="0" marR="0">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CWSRF Emerging Contaminants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100,000,000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225,000,000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225,000,000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225,000,000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225,000,000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 1,000,000,000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02493117"/>
                  </a:ext>
                </a:extLst>
              </a:tr>
              <a:tr h="776813">
                <a:tc>
                  <a:txBody>
                    <a:bodyPr/>
                    <a:lstStyle/>
                    <a:p>
                      <a:pPr marL="0" marR="0">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DWSRF General Supplemental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1,902,000,000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2,202,000,000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2,403,000,000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2,603,000,000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2,603,000,000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 11,713,000,000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701512328"/>
                  </a:ext>
                </a:extLst>
              </a:tr>
              <a:tr h="776813">
                <a:tc>
                  <a:txBody>
                    <a:bodyPr/>
                    <a:lstStyle/>
                    <a:p>
                      <a:pPr marL="0" marR="0">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DWSRF Emerging Contaminants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800,000,000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800,000,000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800,000,000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800,000,000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800,000,000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 4,000,000,000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489816517"/>
                  </a:ext>
                </a:extLst>
              </a:tr>
              <a:tr h="1015310">
                <a:tc>
                  <a:txBody>
                    <a:bodyPr/>
                    <a:lstStyle/>
                    <a:p>
                      <a:pPr marL="0" marR="0">
                        <a:lnSpc>
                          <a:spcPct val="107000"/>
                        </a:lnSpc>
                        <a:spcBef>
                          <a:spcPts val="0"/>
                        </a:spcBef>
                        <a:spcAft>
                          <a:spcPts val="800"/>
                        </a:spcAft>
                      </a:pPr>
                      <a:r>
                        <a:rPr lang="en-US"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DWSRF Lead Service Line Replacement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3,000,000,000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3,000,000,000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3,000,000,000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3,000,000,000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 3,000,000,000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marL="0" marR="0" algn="r">
                        <a:lnSpc>
                          <a:spcPct val="107000"/>
                        </a:lnSpc>
                        <a:spcBef>
                          <a:spcPts val="0"/>
                        </a:spcBef>
                        <a:spcAft>
                          <a:spcPts val="800"/>
                        </a:spcAft>
                      </a:pPr>
                      <a:r>
                        <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15,000,000,000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276818224"/>
                  </a:ext>
                </a:extLst>
              </a:tr>
            </a:tbl>
          </a:graphicData>
        </a:graphic>
      </p:graphicFrame>
    </p:spTree>
    <p:extLst>
      <p:ext uri="{BB962C8B-B14F-4D97-AF65-F5344CB8AC3E}">
        <p14:creationId xmlns:p14="http://schemas.microsoft.com/office/powerpoint/2010/main" val="3508104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al GI Template_2022.01.26.potx" id="{1F3BF626-9BB0-4105-9DAA-3034004D71DE}" vid="{3241FCDF-5070-4886-B5DA-2BC6373F524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CAC6FCA2FC95B4B959AAE6B79C01E6B" ma:contentTypeVersion="4" ma:contentTypeDescription="Create a new document." ma:contentTypeScope="" ma:versionID="a93954e46a4a11a3779a939f3f7fb556">
  <xsd:schema xmlns:xsd="http://www.w3.org/2001/XMLSchema" xmlns:xs="http://www.w3.org/2001/XMLSchema" xmlns:p="http://schemas.microsoft.com/office/2006/metadata/properties" xmlns:ns2="5cd4a726-5069-4294-95d2-785fb4ff8b24" xmlns:ns3="fff8cdb4-ef9a-4b1c-8a58-2f96b5ff7932" targetNamespace="http://schemas.microsoft.com/office/2006/metadata/properties" ma:root="true" ma:fieldsID="3f6e5b02c10030a8510901401f276900" ns2:_="" ns3:_="">
    <xsd:import namespace="5cd4a726-5069-4294-95d2-785fb4ff8b24"/>
    <xsd:import namespace="fff8cdb4-ef9a-4b1c-8a58-2f96b5ff79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d4a726-5069-4294-95d2-785fb4ff8b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f8cdb4-ef9a-4b1c-8a58-2f96b5ff79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D36421-1719-42EF-AE80-D4D8B4020BF5}">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F226A74E-AE85-4707-9AB1-24D92DE19E45}">
  <ds:schemaRefs>
    <ds:schemaRef ds:uri="5cd4a726-5069-4294-95d2-785fb4ff8b24"/>
    <ds:schemaRef ds:uri="fff8cdb4-ef9a-4b1c-8a58-2f96b5ff79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395BBD95-5377-48A3-9C9A-E5C45728C7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7983</TotalTime>
  <Words>1499</Words>
  <Application>Microsoft Office PowerPoint</Application>
  <PresentationFormat>Widescreen</PresentationFormat>
  <Paragraphs>288</Paragraphs>
  <Slides>20</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Calibri Light</vt:lpstr>
      <vt:lpstr>Roboto Condensed Light</vt:lpstr>
      <vt:lpstr>Tw Cen MT</vt:lpstr>
      <vt:lpstr>Wingdings</vt:lpstr>
      <vt:lpstr>Wingdings 2</vt:lpstr>
      <vt:lpstr>Office Theme</vt:lpstr>
      <vt:lpstr>1_Office Theme</vt:lpstr>
      <vt:lpstr>2_Office Theme</vt:lpstr>
      <vt:lpstr>    Clean Water and Drinking Water State Revolving Funds and the Bipartisan Infrastructure Law</vt:lpstr>
      <vt:lpstr>What are the State Revolving Funds?</vt:lpstr>
      <vt:lpstr>State Revolving Funds: Roles</vt:lpstr>
      <vt:lpstr>Hawaii SRF Program Information</vt:lpstr>
      <vt:lpstr>Who is Eligible to Use the SRF?</vt:lpstr>
      <vt:lpstr>What Type of Projects Can Be  Funded by the CWSRF?</vt:lpstr>
      <vt:lpstr>What Type of Projects Can Be  Funded by the DWSRF?</vt:lpstr>
      <vt:lpstr>Bipartisan Infrastructure Law (Infrastructure Investment and Jobs Act) </vt:lpstr>
      <vt:lpstr>Available SRF Funding in the BIL</vt:lpstr>
      <vt:lpstr>Hawaii FY22 and FY23 SRF Funding in the BIL</vt:lpstr>
      <vt:lpstr>Increasing Investment in Disadvantaged Communities</vt:lpstr>
      <vt:lpstr>Technical Assistance to Help  Communities Access BIL SRF Funding</vt:lpstr>
      <vt:lpstr>PowerPoint Presentation</vt:lpstr>
      <vt:lpstr>PowerPoint Presentation</vt:lpstr>
      <vt:lpstr>PowerPoint Presentation</vt:lpstr>
      <vt:lpstr>PowerPoint Presentation</vt:lpstr>
      <vt:lpstr>Summary of Possible TA Services</vt:lpstr>
      <vt:lpstr>PowerPoint Presentation</vt:lpstr>
      <vt:lpstr>PowerPoint Presentation</vt:lpstr>
      <vt:lpstr>Questions?  Please reach out with ideas, suggestions,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Tarquinio, Ellen</dc:creator>
  <cp:lastModifiedBy>Pollock, Barry</cp:lastModifiedBy>
  <cp:revision>14</cp:revision>
  <dcterms:created xsi:type="dcterms:W3CDTF">2022-08-23T22:08:07Z</dcterms:created>
  <dcterms:modified xsi:type="dcterms:W3CDTF">2023-05-18T01:53:02Z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0x0101007CAC6FCA2FC95B4B959AAE6B79C01E6B</vt:lpwstr>
  </property>
</Properties>
</file>