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1"/>
  </p:notesMasterIdLst>
  <p:sldIdLst>
    <p:sldId id="257" r:id="rId5"/>
    <p:sldId id="1362" r:id="rId6"/>
    <p:sldId id="1382" r:id="rId7"/>
    <p:sldId id="1411" r:id="rId8"/>
    <p:sldId id="1347" r:id="rId9"/>
    <p:sldId id="374" r:id="rId10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B81412-68E7-03A5-80FF-4FE7BFD0EB07}" name="Cameron Gillespie" initials="CG" userId="S::cgillespie@aqueousvets.com::6ea1489d-c218-40ab-b38d-62c1a5c021bd" providerId="AD"/>
  <p188:author id="{9DA13C6C-940E-6AFC-2F12-82BCF55982D8}" name="Sarah Johnson" initials="SJ" userId="S::sjohnson@aqueousvets.com::3bf8fb3e-783c-4dac-875c-98e72edbd8bf" providerId="AD"/>
  <p188:author id="{928E9275-8BAD-1190-D1B8-27E4115362A4}" name="Andy Sterling" initials="AS" userId="S::asterling@aqueousvets.com::4153ee89-146f-406e-8ff0-581fd36ddbc8" providerId="AD"/>
  <p188:author id="{D4CE0582-9134-AA8E-5ACC-09006A673E5C}" name="Rachel Maupin" initials="RM" userId="S::rmaupin@aqueousvets.com::92babccc-4fff-478a-894b-8f4b61170b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Wells" initials="CW" lastIdx="1" clrIdx="0">
    <p:extLst>
      <p:ext uri="{19B8F6BF-5375-455C-9EA6-DF929625EA0E}">
        <p15:presenceInfo xmlns:p15="http://schemas.microsoft.com/office/powerpoint/2012/main" userId="Charles Wel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629"/>
    <a:srgbClr val="003054"/>
    <a:srgbClr val="1C305E"/>
    <a:srgbClr val="21215A"/>
    <a:srgbClr val="E6E6E6"/>
    <a:srgbClr val="F2F2F2"/>
    <a:srgbClr val="181840"/>
    <a:srgbClr val="00213A"/>
    <a:srgbClr val="002949"/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016E3-163A-40B8-A1A6-E8F4193DA5A9}" v="1" dt="2022-04-04T16:27:27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6" autoAdjust="0"/>
    <p:restoredTop sz="86028" autoAdjust="0"/>
  </p:normalViewPr>
  <p:slideViewPr>
    <p:cSldViewPr snapToGrid="0">
      <p:cViewPr>
        <p:scale>
          <a:sx n="78" d="100"/>
          <a:sy n="78" d="100"/>
        </p:scale>
        <p:origin x="672" y="2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5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Hakes" userId="1d26e7cd-231a-4228-8177-a21440d7dfc4" providerId="ADAL" clId="{1D7016E3-163A-40B8-A1A6-E8F4193DA5A9}"/>
    <pc:docChg chg="undo custSel delSld modSld">
      <pc:chgData name="Kelsey Hakes" userId="1d26e7cd-231a-4228-8177-a21440d7dfc4" providerId="ADAL" clId="{1D7016E3-163A-40B8-A1A6-E8F4193DA5A9}" dt="2022-04-04T16:27:28.440" v="497" actId="478"/>
      <pc:docMkLst>
        <pc:docMk/>
      </pc:docMkLst>
      <pc:sldChg chg="modSp mod">
        <pc:chgData name="Kelsey Hakes" userId="1d26e7cd-231a-4228-8177-a21440d7dfc4" providerId="ADAL" clId="{1D7016E3-163A-40B8-A1A6-E8F4193DA5A9}" dt="2022-04-04T16:23:25.389" v="113" actId="14100"/>
        <pc:sldMkLst>
          <pc:docMk/>
          <pc:sldMk cId="0" sldId="257"/>
        </pc:sldMkLst>
        <pc:spChg chg="mod">
          <ac:chgData name="Kelsey Hakes" userId="1d26e7cd-231a-4228-8177-a21440d7dfc4" providerId="ADAL" clId="{1D7016E3-163A-40B8-A1A6-E8F4193DA5A9}" dt="2022-04-04T16:23:25.389" v="113" actId="14100"/>
          <ac:spMkLst>
            <pc:docMk/>
            <pc:sldMk cId="0" sldId="257"/>
            <ac:spMk id="5" creationId="{8502EA49-057E-40FF-AB69-7BC8D03CBD45}"/>
          </ac:spMkLst>
        </pc:spChg>
        <pc:spChg chg="mod">
          <ac:chgData name="Kelsey Hakes" userId="1d26e7cd-231a-4228-8177-a21440d7dfc4" providerId="ADAL" clId="{1D7016E3-163A-40B8-A1A6-E8F4193DA5A9}" dt="2022-04-04T16:22:54.067" v="104" actId="1076"/>
          <ac:spMkLst>
            <pc:docMk/>
            <pc:sldMk cId="0" sldId="257"/>
            <ac:spMk id="6" creationId="{64A5115B-A9E1-449A-878C-46759931724C}"/>
          </ac:spMkLst>
        </pc:spChg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850077157" sldId="69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392407554" sldId="786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4116810279" sldId="793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451346456" sldId="89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383726018" sldId="898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169779011" sldId="89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466982739" sldId="91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96255368" sldId="1336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971708103" sldId="133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417502682" sldId="133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862764941" sldId="1340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470113280" sldId="1341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926178801" sldId="1342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985969594" sldId="1348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858539687" sldId="1349"/>
        </pc:sldMkLst>
      </pc:sldChg>
      <pc:sldChg chg="del">
        <pc:chgData name="Kelsey Hakes" userId="1d26e7cd-231a-4228-8177-a21440d7dfc4" providerId="ADAL" clId="{1D7016E3-163A-40B8-A1A6-E8F4193DA5A9}" dt="2022-04-04T16:20:55.198" v="3" actId="47"/>
        <pc:sldMkLst>
          <pc:docMk/>
          <pc:sldMk cId="2797546874" sldId="1350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153643903" sldId="1353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062610683" sldId="1354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070127160" sldId="1355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542169608" sldId="1356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746916941" sldId="135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718819792" sldId="1358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534091100" sldId="135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4178281683" sldId="1360"/>
        </pc:sldMkLst>
      </pc:sldChg>
      <pc:sldChg chg="del">
        <pc:chgData name="Kelsey Hakes" userId="1d26e7cd-231a-4228-8177-a21440d7dfc4" providerId="ADAL" clId="{1D7016E3-163A-40B8-A1A6-E8F4193DA5A9}" dt="2022-04-04T16:20:48.432" v="1" actId="47"/>
        <pc:sldMkLst>
          <pc:docMk/>
          <pc:sldMk cId="793480005" sldId="1361"/>
        </pc:sldMkLst>
      </pc:sldChg>
      <pc:sldChg chg="delSp modSp mod">
        <pc:chgData name="Kelsey Hakes" userId="1d26e7cd-231a-4228-8177-a21440d7dfc4" providerId="ADAL" clId="{1D7016E3-163A-40B8-A1A6-E8F4193DA5A9}" dt="2022-04-04T16:27:28.440" v="497" actId="478"/>
        <pc:sldMkLst>
          <pc:docMk/>
          <pc:sldMk cId="3797081814" sldId="1362"/>
        </pc:sldMkLst>
        <pc:spChg chg="mod">
          <ac:chgData name="Kelsey Hakes" userId="1d26e7cd-231a-4228-8177-a21440d7dfc4" providerId="ADAL" clId="{1D7016E3-163A-40B8-A1A6-E8F4193DA5A9}" dt="2022-04-04T16:24:34.285" v="167" actId="20577"/>
          <ac:spMkLst>
            <pc:docMk/>
            <pc:sldMk cId="3797081814" sldId="1362"/>
            <ac:spMk id="2" creationId="{00000000-0000-0000-0000-000000000000}"/>
          </ac:spMkLst>
        </pc:spChg>
        <pc:spChg chg="mod">
          <ac:chgData name="Kelsey Hakes" userId="1d26e7cd-231a-4228-8177-a21440d7dfc4" providerId="ADAL" clId="{1D7016E3-163A-40B8-A1A6-E8F4193DA5A9}" dt="2022-04-04T16:27:24.733" v="495" actId="255"/>
          <ac:spMkLst>
            <pc:docMk/>
            <pc:sldMk cId="3797081814" sldId="1362"/>
            <ac:spMk id="13" creationId="{DE38B17A-EC26-485F-80D8-945B4DF6826B}"/>
          </ac:spMkLst>
        </pc:spChg>
        <pc:picChg chg="del">
          <ac:chgData name="Kelsey Hakes" userId="1d26e7cd-231a-4228-8177-a21440d7dfc4" providerId="ADAL" clId="{1D7016E3-163A-40B8-A1A6-E8F4193DA5A9}" dt="2022-04-04T16:27:27.043" v="496" actId="478"/>
          <ac:picMkLst>
            <pc:docMk/>
            <pc:sldMk cId="3797081814" sldId="1362"/>
            <ac:picMk id="7" creationId="{B77AB135-6A77-4BC5-B100-836C286FC70A}"/>
          </ac:picMkLst>
        </pc:picChg>
        <pc:picChg chg="del">
          <ac:chgData name="Kelsey Hakes" userId="1d26e7cd-231a-4228-8177-a21440d7dfc4" providerId="ADAL" clId="{1D7016E3-163A-40B8-A1A6-E8F4193DA5A9}" dt="2022-04-04T16:27:28.440" v="497" actId="478"/>
          <ac:picMkLst>
            <pc:docMk/>
            <pc:sldMk cId="3797081814" sldId="1362"/>
            <ac:picMk id="9" creationId="{F775023B-AE37-457F-98E0-001272675177}"/>
          </ac:picMkLst>
        </pc:picChg>
        <pc:cxnChg chg="del">
          <ac:chgData name="Kelsey Hakes" userId="1d26e7cd-231a-4228-8177-a21440d7dfc4" providerId="ADAL" clId="{1D7016E3-163A-40B8-A1A6-E8F4193DA5A9}" dt="2022-04-04T16:27:01.482" v="489" actId="478"/>
          <ac:cxnSpMkLst>
            <pc:docMk/>
            <pc:sldMk cId="3797081814" sldId="1362"/>
            <ac:cxnSpMk id="11" creationId="{D183F931-973B-4310-9EE7-5FE4510611D6}"/>
          </ac:cxnSpMkLst>
        </pc:cxnChg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2980024116" sldId="1363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941538546" sldId="1364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393593550" sldId="1365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494502856" sldId="1366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693767282" sldId="136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630178685" sldId="1368"/>
        </pc:sldMkLst>
      </pc:sldChg>
      <pc:sldChg chg="del">
        <pc:chgData name="Kelsey Hakes" userId="1d26e7cd-231a-4228-8177-a21440d7dfc4" providerId="ADAL" clId="{1D7016E3-163A-40B8-A1A6-E8F4193DA5A9}" dt="2022-04-04T16:20:54.035" v="2" actId="47"/>
        <pc:sldMkLst>
          <pc:docMk/>
          <pc:sldMk cId="4049900431" sldId="136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758639699" sldId="1370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4262881080" sldId="1371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21678327" sldId="1372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144557748" sldId="1373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146161769" sldId="1374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845717706" sldId="137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045656305" sldId="1378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257165489" sldId="137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080281015" sldId="1380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791242085" sldId="1381"/>
        </pc:sldMkLst>
      </pc:sldChg>
      <pc:sldChg chg="del">
        <pc:chgData name="Kelsey Hakes" userId="1d26e7cd-231a-4228-8177-a21440d7dfc4" providerId="ADAL" clId="{1D7016E3-163A-40B8-A1A6-E8F4193DA5A9}" dt="2022-04-04T16:21:09.153" v="5" actId="47"/>
        <pc:sldMkLst>
          <pc:docMk/>
          <pc:sldMk cId="2887528819" sldId="1383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2622600237" sldId="1384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3619707479" sldId="1385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2745286599" sldId="1386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3821413742" sldId="1387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421751069" sldId="1388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877335537" sldId="1389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593900757" sldId="1390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1069196523" sldId="1391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2641147648" sldId="1392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1679885627" sldId="1393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773151763" sldId="1394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3303562785" sldId="1395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2598280267" sldId="1396"/>
        </pc:sldMkLst>
      </pc:sldChg>
      <pc:sldChg chg="del">
        <pc:chgData name="Kelsey Hakes" userId="1d26e7cd-231a-4228-8177-a21440d7dfc4" providerId="ADAL" clId="{1D7016E3-163A-40B8-A1A6-E8F4193DA5A9}" dt="2022-04-04T16:21:09.153" v="5" actId="47"/>
        <pc:sldMkLst>
          <pc:docMk/>
          <pc:sldMk cId="432355758" sldId="1397"/>
        </pc:sldMkLst>
      </pc:sldChg>
      <pc:sldChg chg="del">
        <pc:chgData name="Kelsey Hakes" userId="1d26e7cd-231a-4228-8177-a21440d7dfc4" providerId="ADAL" clId="{1D7016E3-163A-40B8-A1A6-E8F4193DA5A9}" dt="2022-04-04T16:21:09.153" v="5" actId="47"/>
        <pc:sldMkLst>
          <pc:docMk/>
          <pc:sldMk cId="2816084266" sldId="1398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3238536276" sldId="1399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3411775163" sldId="1400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3961325902" sldId="1401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552286247" sldId="1402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2393905264" sldId="1403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020965471" sldId="1404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569070401" sldId="1405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3432222063" sldId="1406"/>
        </pc:sldMkLst>
      </pc:sldChg>
      <pc:sldChg chg="del">
        <pc:chgData name="Kelsey Hakes" userId="1d26e7cd-231a-4228-8177-a21440d7dfc4" providerId="ADAL" clId="{1D7016E3-163A-40B8-A1A6-E8F4193DA5A9}" dt="2022-04-04T16:20:48.432" v="1" actId="47"/>
        <pc:sldMkLst>
          <pc:docMk/>
          <pc:sldMk cId="3660505662" sldId="1407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861022703" sldId="1408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911429308" sldId="1409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2957372222" sldId="1410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1949511873" sldId="1412"/>
        </pc:sldMkLst>
      </pc:sldChg>
      <pc:sldChg chg="del">
        <pc:chgData name="Kelsey Hakes" userId="1d26e7cd-231a-4228-8177-a21440d7dfc4" providerId="ADAL" clId="{1D7016E3-163A-40B8-A1A6-E8F4193DA5A9}" dt="2022-04-04T16:21:03.240" v="4" actId="47"/>
        <pc:sldMkLst>
          <pc:docMk/>
          <pc:sldMk cId="1784175898" sldId="1413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71679591" sldId="1414"/>
        </pc:sldMkLst>
      </pc:sldChg>
      <pc:sldChg chg="del">
        <pc:chgData name="Kelsey Hakes" userId="1d26e7cd-231a-4228-8177-a21440d7dfc4" providerId="ADAL" clId="{1D7016E3-163A-40B8-A1A6-E8F4193DA5A9}" dt="2022-04-04T16:20:37.415" v="0" actId="47"/>
        <pc:sldMkLst>
          <pc:docMk/>
          <pc:sldMk cId="1695497020" sldId="1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8CC-38B5-4976-B7FB-2D3A3E405F8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DBA3E-E15D-4186-BBE6-B1106D5E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2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all Trademarks and registers on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DBA3E-E15D-4186-BBE6-B1106D5EF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picture with </a:t>
            </a:r>
            <a:r>
              <a:rPr lang="en-US" dirty="0" err="1"/>
              <a:t>issys</a:t>
            </a:r>
            <a:r>
              <a:rPr lang="en-US" dirty="0"/>
              <a:t> inside vessel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DBA3E-E15D-4186-BBE6-B1106D5EFF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B1B2C-1F52-44AB-960F-E6CE3AB612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733EA-8232-42B5-8645-0C7D0547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086" y="6535800"/>
            <a:ext cx="276224" cy="136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37D6AF-2FA5-476A-AF60-7A8CDF2E2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294172" y="0"/>
            <a:ext cx="208344" cy="6858000"/>
          </a:xfrm>
          <a:prstGeom prst="rect">
            <a:avLst/>
          </a:prstGeom>
          <a:solidFill>
            <a:srgbClr val="18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823D8-13E7-4367-AC38-38C57500B21B}"/>
              </a:ext>
            </a:extLst>
          </p:cNvPr>
          <p:cNvSpPr/>
          <p:nvPr userDrawn="1"/>
        </p:nvSpPr>
        <p:spPr>
          <a:xfrm>
            <a:off x="81023" y="6250329"/>
            <a:ext cx="2395959" cy="52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7D3E2-8F30-42E8-A8E4-E05BBB84A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28" r="28058"/>
          <a:stretch/>
        </p:blipFill>
        <p:spPr>
          <a:xfrm>
            <a:off x="4481656" y="0"/>
            <a:ext cx="7710343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8E8980-82D9-4BB8-AF0F-4978ED81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05" y="2711370"/>
            <a:ext cx="3303286" cy="43525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3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EFCE6-7EE2-4C02-8853-DA25354C7D66}"/>
              </a:ext>
            </a:extLst>
          </p:cNvPr>
          <p:cNvSpPr/>
          <p:nvPr userDrawn="1"/>
        </p:nvSpPr>
        <p:spPr>
          <a:xfrm>
            <a:off x="443964" y="3321932"/>
            <a:ext cx="3374020" cy="56450"/>
          </a:xfrm>
          <a:prstGeom prst="rect">
            <a:avLst/>
          </a:prstGeom>
          <a:solidFill>
            <a:srgbClr val="181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D3382F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2A47185-BCD7-47E0-B7C7-9B3A0C917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5" y="1140721"/>
            <a:ext cx="3335713" cy="97382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E1D3DF-749B-4254-9309-0A664F3613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1305" y="3570448"/>
            <a:ext cx="3303286" cy="43525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30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A7F3-1BEE-4E36-8276-A73CF833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42126"/>
            <a:ext cx="11506200" cy="362173"/>
          </a:xfrm>
        </p:spPr>
        <p:txBody>
          <a:bodyPr/>
          <a:lstStyle>
            <a:lvl1pPr>
              <a:defRPr sz="3000">
                <a:solidFill>
                  <a:srgbClr val="18184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2900" y="1167481"/>
            <a:ext cx="2693504" cy="86742"/>
          </a:xfrm>
          <a:prstGeom prst="rect">
            <a:avLst/>
          </a:prstGeom>
          <a:solidFill>
            <a:srgbClr val="CF0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33615" y="6194066"/>
            <a:ext cx="11887200" cy="0"/>
          </a:xfrm>
          <a:prstGeom prst="line">
            <a:avLst/>
          </a:prstGeom>
          <a:ln w="12700" cap="flat">
            <a:solidFill>
              <a:srgbClr val="2121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2900" y="1342917"/>
            <a:ext cx="11506200" cy="4824022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2">
                    <a:lumMod val="10000"/>
                  </a:schemeClr>
                </a:solidFill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42900" y="663933"/>
            <a:ext cx="11506200" cy="414854"/>
          </a:xfr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6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046528" cy="6858000"/>
          </a:xfrm>
          <a:prstGeom prst="rect">
            <a:avLst/>
          </a:prstGeom>
          <a:solidFill>
            <a:srgbClr val="18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B4D33-4672-4B6F-A14C-53DFADE7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42126"/>
            <a:ext cx="4410075" cy="36217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A0F1628-47E3-4D7F-A2A3-826BC79A4A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622608"/>
            <a:ext cx="4410075" cy="4561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9450B25-EBA7-438D-B7F1-8E6726A539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9428" y="622608"/>
            <a:ext cx="6459672" cy="456179"/>
          </a:xfrm>
        </p:spPr>
        <p:txBody>
          <a:bodyPr/>
          <a:lstStyle>
            <a:lvl1pPr marL="0" indent="0">
              <a:buNone/>
              <a:defRPr sz="1400">
                <a:solidFill>
                  <a:srgbClr val="9A9898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DC72BE-3DE1-4C22-9271-120AD0265E6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89428" y="1264559"/>
            <a:ext cx="6459672" cy="4902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84C5AD-7C83-4B47-91A1-5CA48455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6336792"/>
            <a:ext cx="2276325" cy="393192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77F7E59-2CF0-44D5-8A79-2F335BD11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" y="1264558"/>
            <a:ext cx="4410075" cy="4902381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046528" cy="6858000"/>
          </a:xfrm>
          <a:prstGeom prst="rect">
            <a:avLst/>
          </a:prstGeom>
          <a:solidFill>
            <a:srgbClr val="18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586654-FB02-4AD7-9E0C-110F4DABF3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03" y="1625525"/>
            <a:ext cx="3303286" cy="769699"/>
          </a:xfr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r>
              <a:rPr lang="en-US"/>
              <a:t>[ 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586654-FB02-4AD7-9E0C-110F4DABF3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9903" y="3183337"/>
            <a:ext cx="3303286" cy="769699"/>
          </a:xfr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r>
              <a:rPr lang="en-US"/>
              <a:t>[ ]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9903" y="2814381"/>
            <a:ext cx="3898519" cy="0"/>
          </a:xfrm>
          <a:prstGeom prst="line">
            <a:avLst/>
          </a:prstGeom>
          <a:ln w="190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68B4D33-4672-4B6F-A14C-53DFADE7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42126"/>
            <a:ext cx="4410075" cy="36217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A0F1628-47E3-4D7F-A2A3-826BC79A4A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622608"/>
            <a:ext cx="4410075" cy="4561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FC46C4-F305-4FB7-A9CB-32299ADD651D}"/>
              </a:ext>
            </a:extLst>
          </p:cNvPr>
          <p:cNvSpPr txBox="1">
            <a:spLocks/>
          </p:cNvSpPr>
          <p:nvPr userDrawn="1"/>
        </p:nvSpPr>
        <p:spPr>
          <a:xfrm>
            <a:off x="5389428" y="242126"/>
            <a:ext cx="6459672" cy="3621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21215A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002949"/>
                </a:solidFill>
              </a:rPr>
              <a:t>Click to edit Master title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9450B25-EBA7-438D-B7F1-8E6726A539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9428" y="622608"/>
            <a:ext cx="6459672" cy="456179"/>
          </a:xfrm>
        </p:spPr>
        <p:txBody>
          <a:bodyPr/>
          <a:lstStyle>
            <a:lvl1pPr marL="0" indent="0">
              <a:buNone/>
              <a:defRPr sz="1400">
                <a:solidFill>
                  <a:srgbClr val="9A9898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DC72BE-3DE1-4C22-9271-120AD0265E6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89428" y="1424045"/>
            <a:ext cx="6459672" cy="4811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84C5AD-7C83-4B47-91A1-5CA48455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6336792"/>
            <a:ext cx="2276325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046528" cy="6858000"/>
          </a:xfrm>
          <a:prstGeom prst="rect">
            <a:avLst/>
          </a:prstGeom>
          <a:solidFill>
            <a:srgbClr val="18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586654-FB02-4AD7-9E0C-110F4DABF3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03" y="1625525"/>
            <a:ext cx="3303286" cy="769699"/>
          </a:xfr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r>
              <a:rPr lang="en-US"/>
              <a:t>[ 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586654-FB02-4AD7-9E0C-110F4DABF3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9903" y="3183337"/>
            <a:ext cx="3303286" cy="769699"/>
          </a:xfr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r>
              <a:rPr lang="en-US"/>
              <a:t>[ ]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9903" y="2814381"/>
            <a:ext cx="3898519" cy="0"/>
          </a:xfrm>
          <a:prstGeom prst="line">
            <a:avLst/>
          </a:prstGeom>
          <a:ln w="190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133FD-7A8D-458C-8439-040FC785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5006"/>
            <a:ext cx="10820400" cy="9138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5EF38-7B05-4AAD-B470-B7DC131D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24045"/>
            <a:ext cx="10820400" cy="411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11" y="6197019"/>
            <a:ext cx="632965" cy="63296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294506" y="146470"/>
            <a:ext cx="1173629" cy="916186"/>
          </a:xfrm>
          <a:prstGeom prst="rect">
            <a:avLst/>
          </a:prstGeom>
          <a:solidFill>
            <a:srgbClr val="181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/>
              <a:t>R: 24</a:t>
            </a:r>
          </a:p>
          <a:p>
            <a:pPr lvl="0" algn="ctr"/>
            <a:r>
              <a:rPr lang="en-US" sz="1600"/>
              <a:t>G: 24</a:t>
            </a:r>
          </a:p>
          <a:p>
            <a:pPr lvl="0" algn="ctr"/>
            <a:r>
              <a:rPr lang="en-US" sz="1600"/>
              <a:t>B: 64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294506" y="2029428"/>
            <a:ext cx="1173629" cy="916186"/>
          </a:xfrm>
          <a:prstGeom prst="rect">
            <a:avLst/>
          </a:prstGeom>
          <a:solidFill>
            <a:srgbClr val="9A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/>
              <a:t>R: 143</a:t>
            </a:r>
          </a:p>
          <a:p>
            <a:pPr lvl="0" algn="ctr"/>
            <a:r>
              <a:rPr lang="en-US" sz="1600"/>
              <a:t>G: 140</a:t>
            </a:r>
          </a:p>
          <a:p>
            <a:pPr lvl="0" algn="ctr"/>
            <a:r>
              <a:rPr lang="en-US" sz="1600"/>
              <a:t>B: 140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1294506" y="1087949"/>
            <a:ext cx="1173629" cy="916186"/>
          </a:xfrm>
          <a:prstGeom prst="rect">
            <a:avLst/>
          </a:prstGeom>
          <a:solidFill>
            <a:srgbClr val="CF0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/>
              <a:t>R: 207</a:t>
            </a:r>
          </a:p>
          <a:p>
            <a:pPr lvl="0" algn="ctr"/>
            <a:r>
              <a:rPr lang="en-US" sz="1600"/>
              <a:t>G: 6</a:t>
            </a:r>
          </a:p>
          <a:p>
            <a:pPr lvl="0" algn="ctr"/>
            <a:r>
              <a:rPr lang="en-US" sz="1600"/>
              <a:t>B: 41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2312877" y="146470"/>
            <a:ext cx="1173629" cy="91618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/>
              <a:t>R: 0</a:t>
            </a:r>
          </a:p>
          <a:p>
            <a:pPr lvl="0" algn="ctr"/>
            <a:r>
              <a:rPr lang="en-US" sz="1600"/>
              <a:t>G: 0</a:t>
            </a:r>
          </a:p>
          <a:p>
            <a:pPr lvl="0" algn="ctr"/>
            <a:r>
              <a:rPr lang="en-US" sz="1600"/>
              <a:t>B: 0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2312877" y="1087949"/>
            <a:ext cx="1173629" cy="916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>
                <a:solidFill>
                  <a:srgbClr val="5A5B5E"/>
                </a:solidFill>
              </a:rPr>
              <a:t>R:</a:t>
            </a:r>
            <a:r>
              <a:rPr lang="en-US" sz="1600" baseline="0">
                <a:solidFill>
                  <a:srgbClr val="5A5B5E"/>
                </a:solidFill>
              </a:rPr>
              <a:t> 255</a:t>
            </a:r>
          </a:p>
          <a:p>
            <a:pPr lvl="0" algn="ctr"/>
            <a:r>
              <a:rPr lang="en-US" sz="1600" baseline="0">
                <a:solidFill>
                  <a:srgbClr val="5A5B5E"/>
                </a:solidFill>
              </a:rPr>
              <a:t>G: 255</a:t>
            </a:r>
          </a:p>
          <a:p>
            <a:pPr lvl="0" algn="ctr"/>
            <a:r>
              <a:rPr lang="en-US" sz="1600" baseline="0">
                <a:solidFill>
                  <a:srgbClr val="5A5B5E"/>
                </a:solidFill>
              </a:rPr>
              <a:t>B: 255</a:t>
            </a:r>
            <a:endParaRPr lang="en-US" sz="1600">
              <a:solidFill>
                <a:srgbClr val="5A5B5E"/>
              </a:solidFill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B73A86F-D002-4850-93AC-5A730163EB8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339680"/>
            <a:ext cx="2270808" cy="3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0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4" r:id="rId3"/>
    <p:sldLayoutId id="2147483656" r:id="rId4"/>
    <p:sldLayoutId id="214748365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181840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-223838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Calibri" panose="020F0502020204030204" pitchFamily="34" charset="0"/>
        <a:buChar char="−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690563" indent="-233363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Calibri" panose="020F0502020204030204" pitchFamily="34" charset="0"/>
        <a:buChar char="−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914400" indent="-223838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Calibri" panose="020F0502020204030204" pitchFamily="34" charset="0"/>
        <a:buChar char="−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Calibri" panose="020F0502020204030204" pitchFamily="34" charset="0"/>
        <a:buChar char="−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>
          <p15:clr>
            <a:srgbClr val="F26B43"/>
          </p15:clr>
        </p15:guide>
        <p15:guide id="22" pos="7680">
          <p15:clr>
            <a:srgbClr val="F26B43"/>
          </p15:clr>
        </p15:guide>
        <p15:guide id="23" pos="432">
          <p15:clr>
            <a:srgbClr val="F26B43"/>
          </p15:clr>
        </p15:guide>
        <p15:guide id="24" pos="2704">
          <p15:clr>
            <a:srgbClr val="F26B43"/>
          </p15:clr>
        </p15:guide>
        <p15:guide id="25" pos="4976">
          <p15:clr>
            <a:srgbClr val="F26B43"/>
          </p15:clr>
        </p15:guide>
        <p15:guide id="26" pos="7248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32">
          <p15:clr>
            <a:srgbClr val="F26B43"/>
          </p15:clr>
        </p15:guide>
        <p15:guide id="30" orient="horz" pos="1584">
          <p15:clr>
            <a:srgbClr val="F26B43"/>
          </p15:clr>
        </p15:guide>
        <p15:guide id="31" orient="horz" pos="2736">
          <p15:clr>
            <a:srgbClr val="F26B43"/>
          </p15:clr>
        </p15:guide>
        <p15:guide id="32" orient="horz" pos="3888">
          <p15:clr>
            <a:srgbClr val="F26B43"/>
          </p15:clr>
        </p15:guide>
        <p15:guide id="33" orient="horz" pos="4104">
          <p15:clr>
            <a:srgbClr val="5ACBF0"/>
          </p15:clr>
        </p15:guide>
        <p15:guide id="34" orient="horz" pos="1008">
          <p15:clr>
            <a:srgbClr val="A4A3A4"/>
          </p15:clr>
        </p15:guide>
        <p15:guide id="35" orient="horz" pos="2160">
          <p15:clr>
            <a:srgbClr val="A4A3A4"/>
          </p15:clr>
        </p15:guide>
        <p15:guide id="36" orient="horz" pos="3312">
          <p15:clr>
            <a:srgbClr val="A4A3A4"/>
          </p15:clr>
        </p15:guide>
        <p15:guide id="37" pos="3840">
          <p15:clr>
            <a:srgbClr val="A4A3A4"/>
          </p15:clr>
        </p15:guide>
        <p15:guide id="38" orient="horz" pos="1296">
          <p15:clr>
            <a:srgbClr val="5ACBF0"/>
          </p15:clr>
        </p15:guide>
        <p15:guide id="39" pos="6120">
          <p15:clr>
            <a:srgbClr val="A4A3A4"/>
          </p15:clr>
        </p15:guide>
        <p15:guide id="40" pos="1560">
          <p15:clr>
            <a:srgbClr val="A4A3A4"/>
          </p15:clr>
        </p15:guide>
        <p15:guide id="41" pos="7464">
          <p15:clr>
            <a:srgbClr val="A4A3A4"/>
          </p15:clr>
        </p15:guide>
        <p15:guide id="42" pos="21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akes@aqvet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microsoft.com/office/2007/relationships/hdphoto" Target="../media/hdphoto2.wdp"/><Relationship Id="rId26" Type="http://schemas.openxmlformats.org/officeDocument/2006/relationships/image" Target="../media/image30.png"/><Relationship Id="rId3" Type="http://schemas.openxmlformats.org/officeDocument/2006/relationships/image" Target="../media/image9.png"/><Relationship Id="rId21" Type="http://schemas.openxmlformats.org/officeDocument/2006/relationships/image" Target="../media/image26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28.wmf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32.png"/><Relationship Id="rId10" Type="http://schemas.openxmlformats.org/officeDocument/2006/relationships/image" Target="../media/image16.jpeg"/><Relationship Id="rId19" Type="http://schemas.openxmlformats.org/officeDocument/2006/relationships/image" Target="../media/image24.png"/><Relationship Id="rId31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ueousvet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02EA49-057E-40FF-AB69-7BC8D03C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1"/>
            <a:ext cx="4195531" cy="12344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err="1"/>
              <a:t>Contructing</a:t>
            </a:r>
            <a:r>
              <a:rPr lang="en-US" sz="2600" dirty="0"/>
              <a:t> the Nation’s Largest IX Rein PFAS Water Treatment Plant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5115B-A9E1-449A-878C-4675993172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1305" y="3429000"/>
            <a:ext cx="3303286" cy="2736669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Kelsey Hakes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khakes@aqvets.com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br>
              <a:rPr lang="en-US" sz="1600" u="sng" dirty="0"/>
            </a:br>
            <a:r>
              <a:rPr lang="en-US" sz="1800" dirty="0">
                <a:ea typeface="Calibri" panose="020F0502020204030204" pitchFamily="34" charset="0"/>
              </a:rPr>
              <a:t>(949) 531-0786</a:t>
            </a:r>
            <a:endParaRPr lang="en-US" sz="1600" dirty="0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75ED5DE2-74FA-4B5F-A365-95680FAA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30" y="4974511"/>
            <a:ext cx="1379361" cy="152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A7E9B9-A76C-4084-80A2-3A8FE4B2C936}"/>
              </a:ext>
            </a:extLst>
          </p:cNvPr>
          <p:cNvSpPr/>
          <p:nvPr/>
        </p:nvSpPr>
        <p:spPr>
          <a:xfrm>
            <a:off x="377512" y="1378426"/>
            <a:ext cx="6949440" cy="4704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1F1F1">
                  <a:lumMod val="10000"/>
                </a:srgbClr>
              </a:solidFill>
              <a:effectLst/>
              <a:uLnTx/>
              <a:uFillTx/>
              <a:latin typeface="Source Sans Pro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County Water District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5125C4-A6A1-4AA0-A5F2-B10525F83C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Understanding each underdrain limitation is important when making design decisions.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8B17A-EC26-485F-80D8-945B4DF6826B}"/>
              </a:ext>
            </a:extLst>
          </p:cNvPr>
          <p:cNvSpPr txBox="1"/>
          <p:nvPr/>
        </p:nvSpPr>
        <p:spPr>
          <a:xfrm>
            <a:off x="463924" y="1402654"/>
            <a:ext cx="6568888" cy="35907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31775" lvl="1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OCWD was formed in 1933 to:</a:t>
            </a:r>
          </a:p>
          <a:p>
            <a:pPr marL="688975" lvl="2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Manage the OC </a:t>
            </a:r>
            <a:r>
              <a:rPr lang="en-US" altLang="en-US" sz="2400" dirty="0" err="1">
                <a:solidFill>
                  <a:schemeClr val="accent6">
                    <a:lumMod val="10000"/>
                  </a:schemeClr>
                </a:solidFill>
                <a:latin typeface="+mn-lt"/>
              </a:rPr>
              <a:t>Goundwater</a:t>
            </a: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Basin</a:t>
            </a:r>
          </a:p>
          <a:p>
            <a:pPr marL="688975" lvl="2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Protect rights to Santa Ana River Water</a:t>
            </a:r>
          </a:p>
          <a:p>
            <a:pPr marL="231775" lvl="1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Provide groundwater to</a:t>
            </a:r>
          </a:p>
          <a:p>
            <a:pPr marL="688975" lvl="2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19 municipal and special water districts</a:t>
            </a:r>
          </a:p>
          <a:p>
            <a:pPr marL="688975" lvl="2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2.5 million residents</a:t>
            </a:r>
          </a:p>
          <a:p>
            <a:pPr marL="231775" lvl="1" indent="-2301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Basin provides 77% of the water supply for north &amp; central OC</a:t>
            </a:r>
          </a:p>
          <a:p>
            <a:pPr marL="458787" lvl="2">
              <a:spcBef>
                <a:spcPts val="400"/>
              </a:spcBef>
            </a:pPr>
            <a:endParaRPr lang="en-US" altLang="en-US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08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89902" y="3183337"/>
            <a:ext cx="3545921" cy="1442451"/>
          </a:xfrm>
        </p:spPr>
        <p:txBody>
          <a:bodyPr/>
          <a:lstStyle/>
          <a:p>
            <a:r>
              <a:rPr lang="en-US" dirty="0"/>
              <a:t>PFAS Removal Treatment Solutions</a:t>
            </a:r>
          </a:p>
        </p:txBody>
      </p:sp>
      <p:pic>
        <p:nvPicPr>
          <p:cNvPr id="5" name="Picture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DCA26687-7183-4215-A792-A66D934C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3743" r="27298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7FABF-D5B0-47AC-B68E-9452D8384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2672-CD4A-415D-B5CE-6446E73913F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6CFAF1-9A04-46F1-89EA-DCF1AB02E8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1AEB39-80B2-4ADE-9D58-3FC15FDC03D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z="2000" dirty="0"/>
              <a:t>PUT RECAP BULLET POINTS</a:t>
            </a:r>
          </a:p>
        </p:txBody>
      </p:sp>
    </p:spTree>
    <p:extLst>
      <p:ext uri="{BB962C8B-B14F-4D97-AF65-F5344CB8AC3E}">
        <p14:creationId xmlns:p14="http://schemas.microsoft.com/office/powerpoint/2010/main" val="79105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1A437E5-7E68-41B5-B508-DDB9F8EE938E}"/>
              </a:ext>
            </a:extLst>
          </p:cNvPr>
          <p:cNvSpPr/>
          <p:nvPr/>
        </p:nvSpPr>
        <p:spPr>
          <a:xfrm>
            <a:off x="4299164" y="1674592"/>
            <a:ext cx="3657600" cy="20946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1F1F1">
                  <a:lumMod val="10000"/>
                </a:srgbClr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Representative Customers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2899" y="663933"/>
            <a:ext cx="11413667" cy="414854"/>
          </a:xfrm>
        </p:spPr>
        <p:txBody>
          <a:bodyPr/>
          <a:lstStyle/>
          <a:p>
            <a:r>
              <a:rPr lang="en-US" sz="1600"/>
              <a:t>AV has projects with local and nationally recognized owners, engineers, and contracting firms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391867" y="1613695"/>
            <a:ext cx="3657600" cy="0"/>
          </a:xfrm>
          <a:prstGeom prst="line">
            <a:avLst/>
          </a:prstGeom>
          <a:ln w="19050" cap="flat">
            <a:solidFill>
              <a:srgbClr val="9A98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1866" y="1336696"/>
            <a:ext cx="3657600" cy="276999"/>
          </a:xfrm>
          <a:prstGeom prst="rect">
            <a:avLst/>
          </a:prstGeom>
          <a:noFill/>
        </p:spPr>
        <p:txBody>
          <a:bodyPr wrap="square" lIns="45720" tIns="45720" rIns="4572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215A"/>
                </a:solidFill>
                <a:effectLst/>
                <a:uLnTx/>
                <a:uFillTx/>
                <a:ea typeface="+mn-ea"/>
                <a:cs typeface="+mn-cs"/>
              </a:rPr>
              <a:t>Owners &amp; End Users</a:t>
            </a:r>
          </a:p>
        </p:txBody>
      </p: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4295144" y="1613695"/>
            <a:ext cx="3657600" cy="0"/>
          </a:xfrm>
          <a:prstGeom prst="line">
            <a:avLst/>
          </a:prstGeom>
          <a:ln w="19050" cap="flat">
            <a:solidFill>
              <a:srgbClr val="9A98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95144" y="1336696"/>
            <a:ext cx="3424871" cy="276999"/>
          </a:xfrm>
          <a:prstGeom prst="rect">
            <a:avLst/>
          </a:prstGeom>
          <a:noFill/>
        </p:spPr>
        <p:txBody>
          <a:bodyPr wrap="square" lIns="45720" tIns="45720" rIns="4572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215A"/>
                </a:solidFill>
                <a:effectLst/>
                <a:uLnTx/>
                <a:uFillTx/>
                <a:ea typeface="+mn-ea"/>
                <a:cs typeface="+mn-cs"/>
              </a:rPr>
              <a:t>Engineers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8185599" y="1613695"/>
            <a:ext cx="3657600" cy="0"/>
          </a:xfrm>
          <a:prstGeom prst="line">
            <a:avLst/>
          </a:prstGeom>
          <a:ln w="19050" cap="flat">
            <a:solidFill>
              <a:srgbClr val="9A98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185598" y="1336696"/>
            <a:ext cx="2390847" cy="276999"/>
          </a:xfrm>
          <a:prstGeom prst="rect">
            <a:avLst/>
          </a:prstGeom>
          <a:noFill/>
        </p:spPr>
        <p:txBody>
          <a:bodyPr wrap="square" lIns="45720" tIns="45720" rIns="4572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215A"/>
                </a:solidFill>
                <a:effectLst/>
                <a:uLnTx/>
                <a:uFillTx/>
                <a:ea typeface="+mn-ea"/>
                <a:cs typeface="+mn-cs"/>
              </a:rPr>
              <a:t>Contracting Firms</a:t>
            </a:r>
          </a:p>
        </p:txBody>
      </p:sp>
      <p:pic>
        <p:nvPicPr>
          <p:cNvPr id="15" name="Picture 14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6D45AD8D-2788-45FC-8E22-9FE4F456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22596" r="14154" b="25654"/>
          <a:stretch/>
        </p:blipFill>
        <p:spPr>
          <a:xfrm>
            <a:off x="391866" y="3902410"/>
            <a:ext cx="3657600" cy="21484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Los Angeles Department of Water and Power - 965 Utility updates &amp;amp;mdash;  Nextdoor — Nextdoor">
            <a:extLst>
              <a:ext uri="{FF2B5EF4-FFF2-40B4-BE49-F238E27FC236}">
                <a16:creationId xmlns:a16="http://schemas.microsoft.com/office/drawing/2014/main" id="{FC5DE3EA-F3D0-4784-A072-ACBF5F141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8930" r="10083" b="18403"/>
          <a:stretch/>
        </p:blipFill>
        <p:spPr bwMode="auto">
          <a:xfrm>
            <a:off x="3127279" y="1674592"/>
            <a:ext cx="918167" cy="7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ⅠDid you know?">
            <a:extLst>
              <a:ext uri="{FF2B5EF4-FFF2-40B4-BE49-F238E27FC236}">
                <a16:creationId xmlns:a16="http://schemas.microsoft.com/office/drawing/2014/main" id="{4AE77809-453C-4559-9FBF-BCD6E907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5" y="1735880"/>
            <a:ext cx="1666443" cy="3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ity of Stuart We&amp;#39;re Ready Campaign | Martin County">
            <a:extLst>
              <a:ext uri="{FF2B5EF4-FFF2-40B4-BE49-F238E27FC236}">
                <a16:creationId xmlns:a16="http://schemas.microsoft.com/office/drawing/2014/main" id="{BFABC5D1-D5A3-41CD-8426-FE9CFBF1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149566"/>
            <a:ext cx="1030041" cy="6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attle LRT Small Business Open House | Kimley-Horn">
            <a:extLst>
              <a:ext uri="{FF2B5EF4-FFF2-40B4-BE49-F238E27FC236}">
                <a16:creationId xmlns:a16="http://schemas.microsoft.com/office/drawing/2014/main" id="{97CC8DE1-0651-482D-A73D-709BB22A2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15069" r="9296" b="15396"/>
          <a:stretch/>
        </p:blipFill>
        <p:spPr bwMode="auto">
          <a:xfrm>
            <a:off x="4347829" y="1686158"/>
            <a:ext cx="1716781" cy="5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2C69E73-F542-4BF3-A2A3-E63C475B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00" y="2443899"/>
            <a:ext cx="1259730" cy="55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8E33F686-2258-4B0D-9989-6768F34A7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0" b="17249"/>
          <a:stretch/>
        </p:blipFill>
        <p:spPr bwMode="auto">
          <a:xfrm>
            <a:off x="10529837" y="1722452"/>
            <a:ext cx="1319263" cy="4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iewit-Logo-1 - The Crosby Group">
            <a:extLst>
              <a:ext uri="{FF2B5EF4-FFF2-40B4-BE49-F238E27FC236}">
                <a16:creationId xmlns:a16="http://schemas.microsoft.com/office/drawing/2014/main" id="{2625FA8A-BD13-42F2-A0D9-11D7D44A2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26255"/>
          <a:stretch/>
        </p:blipFill>
        <p:spPr bwMode="auto">
          <a:xfrm>
            <a:off x="8185598" y="1716638"/>
            <a:ext cx="1948094" cy="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rovost &amp;amp; Pritchard LOGO Sizes – California Irrigation Institute">
            <a:extLst>
              <a:ext uri="{FF2B5EF4-FFF2-40B4-BE49-F238E27FC236}">
                <a16:creationId xmlns:a16="http://schemas.microsoft.com/office/drawing/2014/main" id="{B5262F37-0E1A-4352-A37B-64757BFB8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6904294" y="1746845"/>
            <a:ext cx="992280" cy="5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A213EE8-0722-4DEC-B32B-E5B73D397B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b="2629"/>
          <a:stretch/>
        </p:blipFill>
        <p:spPr>
          <a:xfrm>
            <a:off x="4295144" y="3902410"/>
            <a:ext cx="3657600" cy="21484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1C7CA59-7FCD-4968-B28D-FA25D06A7F6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20512" r="14348" b="16162"/>
          <a:stretch/>
        </p:blipFill>
        <p:spPr>
          <a:xfrm>
            <a:off x="8185599" y="3902410"/>
            <a:ext cx="3657600" cy="21484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4" name="Picture 26" descr="Golden State Water Company">
            <a:extLst>
              <a:ext uri="{FF2B5EF4-FFF2-40B4-BE49-F238E27FC236}">
                <a16:creationId xmlns:a16="http://schemas.microsoft.com/office/drawing/2014/main" id="{C350BB0F-4EA1-4486-AB6F-30E97A1E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201165"/>
            <a:ext cx="2286000" cy="5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ity of Tulare | Home">
            <a:extLst>
              <a:ext uri="{FF2B5EF4-FFF2-40B4-BE49-F238E27FC236}">
                <a16:creationId xmlns:a16="http://schemas.microsoft.com/office/drawing/2014/main" id="{A72360F7-9F56-4287-9B58-A7F51178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46580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are &amp;amp; decor &amp;gt; vehicle decor &amp;gt; vehicle decals – Decal Gremlins">
            <a:extLst>
              <a:ext uri="{FF2B5EF4-FFF2-40B4-BE49-F238E27FC236}">
                <a16:creationId xmlns:a16="http://schemas.microsoft.com/office/drawing/2014/main" id="{AA260646-F581-47C8-A554-E077BC35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7" y="2356513"/>
            <a:ext cx="1120131" cy="7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W.M. Lyles Co. History | Heavy Civil &amp;amp; Utility Contractor">
            <a:extLst>
              <a:ext uri="{FF2B5EF4-FFF2-40B4-BE49-F238E27FC236}">
                <a16:creationId xmlns:a16="http://schemas.microsoft.com/office/drawing/2014/main" id="{B84600BF-CEC7-401F-98D1-91C625DE7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8885" r="14847" b="7800"/>
          <a:stretch/>
        </p:blipFill>
        <p:spPr bwMode="auto">
          <a:xfrm>
            <a:off x="10715625" y="2298439"/>
            <a:ext cx="1127574" cy="6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Pentagram Designs New Identity for Hazen and Sawyer - Logo Designer - Logo  Designer">
            <a:extLst>
              <a:ext uri="{FF2B5EF4-FFF2-40B4-BE49-F238E27FC236}">
                <a16:creationId xmlns:a16="http://schemas.microsoft.com/office/drawing/2014/main" id="{069D672E-5A5B-4BDF-A77F-D982136A1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645" b="72586" l="11923" r="86154">
                        <a14:foregroundMark x1="15192" y1="47040" x2="15192" y2="47040"/>
                        <a14:foregroundMark x1="54231" y1="47975" x2="54231" y2="47975"/>
                        <a14:foregroundMark x1="62692" y1="49844" x2="62692" y2="49844"/>
                        <a14:foregroundMark x1="77115" y1="48598" x2="77115" y2="48598"/>
                        <a14:foregroundMark x1="86346" y1="45171" x2="86346" y2="45171"/>
                        <a14:foregroundMark x1="54808" y1="69159" x2="54808" y2="69159"/>
                        <a14:foregroundMark x1="43654" y1="69159" x2="61538" y2="68847"/>
                        <a14:foregroundMark x1="47885" y1="71028" x2="56923" y2="71340"/>
                        <a14:foregroundMark x1="50962" y1="72586" x2="54038" y2="72274"/>
                        <a14:foregroundMark x1="11923" y1="33645" x2="12500" y2="33956"/>
                        <a14:foregroundMark x1="39423" y1="42991" x2="41923" y2="49221"/>
                        <a14:backgroundMark x1="50769" y1="70093" x2="50769" y2="70093"/>
                        <a14:backgroundMark x1="49423" y1="70093" x2="49423" y2="70093"/>
                        <a14:backgroundMark x1="47885" y1="70405" x2="47885" y2="70405"/>
                        <a14:backgroundMark x1="48654" y1="70093" x2="48654" y2="70093"/>
                        <a14:backgroundMark x1="51538" y1="70093" x2="51538" y2="70093"/>
                        <a14:backgroundMark x1="52885" y1="70093" x2="52885" y2="70093"/>
                        <a14:backgroundMark x1="51923" y1="72586" x2="51923" y2="72586"/>
                        <a14:backgroundMark x1="51346" y1="72586" x2="51346" y2="72586"/>
                        <a14:backgroundMark x1="52308" y1="72586" x2="52308" y2="72586"/>
                        <a14:backgroundMark x1="53077" y1="72586" x2="53077" y2="72586"/>
                        <a14:backgroundMark x1="54038" y1="72586" x2="54038" y2="72586"/>
                        <a14:backgroundMark x1="52885" y1="72274" x2="52885" y2="72274"/>
                        <a14:backgroundMark x1="52308" y1="72274" x2="52308" y2="72274"/>
                        <a14:backgroundMark x1="50962" y1="72897" x2="50962" y2="72897"/>
                        <a14:backgroundMark x1="51923" y1="72274" x2="51923" y2="72274"/>
                        <a14:backgroundMark x1="53654" y1="72274" x2="53654" y2="72274"/>
                        <a14:backgroundMark x1="58846" y1="68224" x2="58846" y2="68224"/>
                        <a14:backgroundMark x1="60962" y1="68224" x2="60962" y2="68224"/>
                        <a14:backgroundMark x1="60000" y1="68224" x2="60000" y2="68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1" t="32156" r="10193" b="25078"/>
          <a:stretch/>
        </p:blipFill>
        <p:spPr bwMode="auto">
          <a:xfrm>
            <a:off x="6390233" y="2867069"/>
            <a:ext cx="124546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Download AECOM Logo in SVG Vector or PNG File Format - Logo.wine">
            <a:extLst>
              <a:ext uri="{FF2B5EF4-FFF2-40B4-BE49-F238E27FC236}">
                <a16:creationId xmlns:a16="http://schemas.microsoft.com/office/drawing/2014/main" id="{59AC7323-4A42-4380-8961-D85F5FD37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36010" r="10750" b="35457"/>
          <a:stretch/>
        </p:blipFill>
        <p:spPr bwMode="auto">
          <a:xfrm>
            <a:off x="4348860" y="3382987"/>
            <a:ext cx="1433940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1566230351 Suez1">
            <a:extLst>
              <a:ext uri="{FF2B5EF4-FFF2-40B4-BE49-F238E27FC236}">
                <a16:creationId xmlns:a16="http://schemas.microsoft.com/office/drawing/2014/main" id="{5472454C-AD07-4ACD-90D5-9CEA42BC4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15294" r="8702" b="12062"/>
          <a:stretch/>
        </p:blipFill>
        <p:spPr bwMode="auto">
          <a:xfrm>
            <a:off x="8165669" y="3213205"/>
            <a:ext cx="1968023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About Us | Auburn Constructors">
            <a:extLst>
              <a:ext uri="{FF2B5EF4-FFF2-40B4-BE49-F238E27FC236}">
                <a16:creationId xmlns:a16="http://schemas.microsoft.com/office/drawing/2014/main" id="{4922AEDD-5045-4560-AD81-7F2C2A7C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856" y="3095769"/>
            <a:ext cx="1455244" cy="6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007CCE-E21B-4CE4-B036-387F2E628D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55104" y="2226938"/>
            <a:ext cx="739753" cy="946957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8B555F1-92BE-4204-BB05-9A385E54B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14929"/>
              </p:ext>
            </p:extLst>
          </p:nvPr>
        </p:nvGraphicFramePr>
        <p:xfrm>
          <a:off x="4369402" y="2306739"/>
          <a:ext cx="65451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3" imgW="2428920" imgH="2714760" progId="Paint.Picture">
                  <p:embed/>
                </p:oleObj>
              </mc:Choice>
              <mc:Fallback>
                <p:oleObj name="Bitmap Image" r:id="rId23" imgW="2428920" imgH="2714760" progId="Paint.Picture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8B555F1-92BE-4204-BB05-9A385E54B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69402" y="2306739"/>
                        <a:ext cx="654517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Orange County Water District - Home | Facebook">
            <a:extLst>
              <a:ext uri="{FF2B5EF4-FFF2-40B4-BE49-F238E27FC236}">
                <a16:creationId xmlns:a16="http://schemas.microsoft.com/office/drawing/2014/main" id="{693C7E51-42B1-40E4-AE8E-7CDA5422E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361929" y="2148603"/>
            <a:ext cx="92352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alifornia Water Service - Wikipedia">
            <a:extLst>
              <a:ext uri="{FF2B5EF4-FFF2-40B4-BE49-F238E27FC236}">
                <a16:creationId xmlns:a16="http://schemas.microsoft.com/office/drawing/2014/main" id="{96D16F78-BF95-432D-822D-95DD0A75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93" y="167867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7FB7A0E-A5B7-4957-9FD8-709B19DC1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8680"/>
          <a:stretch/>
        </p:blipFill>
        <p:spPr bwMode="auto">
          <a:xfrm>
            <a:off x="5931137" y="3361152"/>
            <a:ext cx="195251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tra Technologies Inc png images | PNGWing">
            <a:extLst>
              <a:ext uri="{FF2B5EF4-FFF2-40B4-BE49-F238E27FC236}">
                <a16:creationId xmlns:a16="http://schemas.microsoft.com/office/drawing/2014/main" id="{CFE6A411-AA95-45CC-ACAE-D2F0D9163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43333" y1="30702" x2="45556" y2="32018"/>
                        <a14:foregroundMark x1="13611" y1="76754" x2="13611" y2="76754"/>
                        <a14:foregroundMark x1="19722" y1="78070" x2="19722" y2="78070"/>
                        <a14:foregroundMark x1="30000" y1="77193" x2="30000" y2="77193"/>
                        <a14:foregroundMark x1="39167" y1="78509" x2="39167" y2="78509"/>
                        <a14:foregroundMark x1="45833" y1="79825" x2="45833" y2="79825"/>
                        <a14:foregroundMark x1="60278" y1="75439" x2="60278" y2="75439"/>
                        <a14:foregroundMark x1="66667" y1="76754" x2="66667" y2="76754"/>
                        <a14:foregroundMark x1="73889" y1="78509" x2="73889" y2="78509"/>
                        <a14:foregroundMark x1="83333" y1="76754" x2="83333" y2="7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1336" r="4341" b="11472"/>
          <a:stretch/>
        </p:blipFill>
        <p:spPr bwMode="auto">
          <a:xfrm>
            <a:off x="4805823" y="2518525"/>
            <a:ext cx="1392173" cy="7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tantec Architecture Design Brand, PNG, 696x392px, Logo, Architecture,  Brand, Construction, Orange Download Free">
            <a:extLst>
              <a:ext uri="{FF2B5EF4-FFF2-40B4-BE49-F238E27FC236}">
                <a16:creationId xmlns:a16="http://schemas.microsoft.com/office/drawing/2014/main" id="{4995E85B-FF15-4590-BF94-B215DE0A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9146" y1="45918" x2="39146" y2="45918"/>
                        <a14:foregroundMark x1="39268" y1="44388" x2="40122" y2="48724"/>
                        <a14:foregroundMark x1="42472" y1="57351" x2="42561" y2="57908"/>
                        <a14:foregroundMark x1="41463" y1="51020" x2="41576" y2="51728"/>
                        <a14:foregroundMark x1="46951" y1="46429" x2="46951" y2="53316"/>
                        <a14:foregroundMark x1="52439" y1="47704" x2="55366" y2="47959"/>
                        <a14:foregroundMark x1="59268" y1="48980" x2="59268" y2="52806"/>
                        <a14:foregroundMark x1="67927" y1="45918" x2="67683" y2="51531"/>
                        <a14:foregroundMark x1="73293" y1="49235" x2="72439" y2="53827"/>
                        <a14:foregroundMark x1="80610" y1="50255" x2="80610" y2="54592"/>
                        <a14:foregroundMark x1="32373" y1="52730" x2="32439" y2="53827"/>
                        <a14:foregroundMark x1="31829" y1="43622" x2="31918" y2="45106"/>
                        <a14:foregroundMark x1="22317" y1="68367" x2="25244" y2="67347"/>
                        <a14:backgroundMark x1="19756" y1="40816" x2="20122" y2="52296"/>
                        <a14:backgroundMark x1="28293" y1="38776" x2="30122" y2="42347"/>
                        <a14:backgroundMark x1="25366" y1="63520" x2="25366" y2="63520"/>
                        <a14:backgroundMark x1="29634" y1="67347" x2="31585" y2="64286"/>
                        <a14:backgroundMark x1="21463" y1="35204" x2="16463" y2="45408"/>
                        <a14:backgroundMark x1="16463" y1="45408" x2="16220" y2="47194"/>
                        <a14:backgroundMark x1="25122" y1="27806" x2="31098" y2="33929"/>
                        <a14:backgroundMark x1="31098" y1="33929" x2="32805" y2="40561"/>
                        <a14:backgroundMark x1="19268" y1="31122" x2="25366" y2="29082"/>
                        <a14:backgroundMark x1="25366" y1="29082" x2="25976" y2="29592"/>
                        <a14:backgroundMark x1="41951" y1="55612" x2="41951" y2="55612"/>
                        <a14:backgroundMark x1="41707" y1="54592" x2="41707" y2="54592"/>
                        <a14:backgroundMark x1="42073" y1="53827" x2="42073" y2="53827"/>
                        <a14:backgroundMark x1="42073" y1="54847" x2="42073" y2="54847"/>
                        <a14:backgroundMark x1="42195" y1="55102" x2="41707" y2="55867"/>
                        <a14:backgroundMark x1="41951" y1="55357" x2="41463" y2="54082"/>
                        <a14:backgroundMark x1="74512" y1="51531" x2="75488" y2="50510"/>
                        <a14:backgroundMark x1="54268" y1="55357" x2="54390" y2="56122"/>
                        <a14:backgroundMark x1="33479" y1="53556" x2="33537" y2="54592"/>
                        <a14:backgroundMark x1="32805" y1="41582" x2="32904" y2="43343"/>
                        <a14:backgroundMark x1="33537" y1="54592" x2="33049" y2="57653"/>
                        <a14:backgroundMark x1="33415" y1="44898" x2="33659" y2="52551"/>
                        <a14:backgroundMark x1="40854" y1="53316" x2="41707" y2="54337"/>
                        <a14:backgroundMark x1="41220" y1="53827" x2="41951" y2="54592"/>
                        <a14:backgroundMark x1="15488" y1="61735" x2="18902" y2="68367"/>
                        <a14:backgroundMark x1="24517" y1="69989" x2="27927" y2="69133"/>
                        <a14:backgroundMark x1="27927" y1="69133" x2="28049" y2="69133"/>
                        <a14:backgroundMark x1="31829" y1="61735" x2="33049" y2="57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25344" r="12119" b="26386"/>
          <a:stretch/>
        </p:blipFill>
        <p:spPr bwMode="auto">
          <a:xfrm>
            <a:off x="5864102" y="2239153"/>
            <a:ext cx="1806396" cy="5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3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52C85C1-9182-4794-A235-3EEA8485997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/>
              <a:t>Visit our website for more information</a:t>
            </a:r>
          </a:p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>
                <a:solidFill>
                  <a:srgbClr val="0033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www.aqueousvets.com</a:t>
            </a:r>
            <a:r>
              <a:rPr lang="en-US" sz="320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E2D589-3288-4AAB-9287-FD143851D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9595568"/>
      </p:ext>
    </p:extLst>
  </p:cSld>
  <p:clrMapOvr>
    <a:masterClrMapping/>
  </p:clrMapOvr>
</p:sld>
</file>

<file path=ppt/theme/theme1.xml><?xml version="1.0" encoding="utf-8"?>
<a:theme xmlns:a="http://schemas.openxmlformats.org/drawingml/2006/main" name="AV New">
  <a:themeElements>
    <a:clrScheme name="Custom 2">
      <a:dk1>
        <a:srgbClr val="5A5B5E"/>
      </a:dk1>
      <a:lt1>
        <a:sysClr val="window" lastClr="FFFFFF"/>
      </a:lt1>
      <a:dk2>
        <a:srgbClr val="002949"/>
      </a:dk2>
      <a:lt2>
        <a:srgbClr val="F1F1F1"/>
      </a:lt2>
      <a:accent1>
        <a:srgbClr val="002949"/>
      </a:accent1>
      <a:accent2>
        <a:srgbClr val="5489B6"/>
      </a:accent2>
      <a:accent3>
        <a:srgbClr val="8CC2CE"/>
      </a:accent3>
      <a:accent4>
        <a:srgbClr val="9EA7B0"/>
      </a:accent4>
      <a:accent5>
        <a:srgbClr val="BCBEC0"/>
      </a:accent5>
      <a:accent6>
        <a:srgbClr val="E1E5E8"/>
      </a:accent6>
      <a:hlink>
        <a:srgbClr val="5A5B5E"/>
      </a:hlink>
      <a:folHlink>
        <a:srgbClr val="5A5B5E"/>
      </a:folHlink>
    </a:clrScheme>
    <a:fontScheme name="Custom 78">
      <a:majorFont>
        <a:latin typeface="Source Sans Pro Light"/>
        <a:ea typeface=""/>
        <a:cs typeface="Arial"/>
      </a:majorFont>
      <a:minorFont>
        <a:latin typeface="Source Sans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flat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/>
        </a:defPPr>
      </a:lstStyle>
    </a:txDef>
  </a:objectDefaults>
  <a:extraClrSchemeLst/>
  <a:custClrLst>
    <a:custClr name="MediumSeaGreen">
      <a:srgbClr val="3CB371"/>
    </a:custClr>
    <a:custClr name="Tomato">
      <a:srgbClr val="F2634B"/>
    </a:custClr>
  </a:custClrLst>
  <a:extLst>
    <a:ext uri="{05A4C25C-085E-4340-85A3-A5531E510DB2}">
      <thm15:themeFamily xmlns:thm15="http://schemas.microsoft.com/office/thememl/2012/main" name="Office Theme" id="{7995376C-A126-4A5D-BC33-FF3A35E035B3}" vid="{0FCAE5D9-5276-4AAD-90B3-E2EAD29FE1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619EE336A2C4796B09B03AD50368E" ma:contentTypeVersion="11" ma:contentTypeDescription="Create a new document." ma:contentTypeScope="" ma:versionID="4991a06c0ec460311f0fe383b4a184f9">
  <xsd:schema xmlns:xsd="http://www.w3.org/2001/XMLSchema" xmlns:xs="http://www.w3.org/2001/XMLSchema" xmlns:p="http://schemas.microsoft.com/office/2006/metadata/properties" xmlns:ns2="84218182-2e46-4d00-8f43-44120fb7b5e2" targetNamespace="http://schemas.microsoft.com/office/2006/metadata/properties" ma:root="true" ma:fieldsID="c480f3e28f937e63d2591fa1db348bb9" ns2:_="">
    <xsd:import namespace="84218182-2e46-4d00-8f43-44120fb7b5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18182-2e46-4d00-8f43-44120fb7b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E42FAF-7A91-46CE-A484-0E98D16C3645}">
  <ds:schemaRefs>
    <ds:schemaRef ds:uri="84218182-2e46-4d00-8f43-44120fb7b5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B8F979-D16B-4A99-920F-914C3CBF8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CC65B1-9F9A-42DB-AD8F-2D5A5A3F87E0}">
  <ds:schemaRefs>
    <ds:schemaRef ds:uri="84218182-2e46-4d00-8f43-44120fb7b5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18220</TotalTime>
  <Words>148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AV New</vt:lpstr>
      <vt:lpstr>Bitmap Image</vt:lpstr>
      <vt:lpstr>PowerPoint Presentation</vt:lpstr>
      <vt:lpstr>Orange County Water District </vt:lpstr>
      <vt:lpstr>PowerPoint Presentation</vt:lpstr>
      <vt:lpstr>PowerPoint Presentation</vt:lpstr>
      <vt:lpstr>Representative Customers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Kelsey Hakes</cp:lastModifiedBy>
  <cp:revision>3</cp:revision>
  <dcterms:created xsi:type="dcterms:W3CDTF">2010-05-23T14:28:12Z</dcterms:created>
  <dcterms:modified xsi:type="dcterms:W3CDTF">2022-04-04T16:27:30Z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0x01010051F619EE336A2C4796B09B03AD50368E</vt:lpwstr>
  </property>
</Properties>
</file>