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Lst>
  <p:notesMasterIdLst>
    <p:notesMasterId r:id="rId27"/>
  </p:notesMasterIdLst>
  <p:handoutMasterIdLst>
    <p:handoutMasterId r:id="rId28"/>
  </p:handoutMasterIdLst>
  <p:sldIdLst>
    <p:sldId id="256" r:id="rId2"/>
    <p:sldId id="258" r:id="rId3"/>
    <p:sldId id="537" r:id="rId4"/>
    <p:sldId id="276" r:id="rId5"/>
    <p:sldId id="1323" r:id="rId6"/>
    <p:sldId id="1322" r:id="rId7"/>
    <p:sldId id="409" r:id="rId8"/>
    <p:sldId id="1324" r:id="rId9"/>
    <p:sldId id="1333" r:id="rId10"/>
    <p:sldId id="1330" r:id="rId11"/>
    <p:sldId id="1328" r:id="rId12"/>
    <p:sldId id="280" r:id="rId13"/>
    <p:sldId id="317" r:id="rId14"/>
    <p:sldId id="1329" r:id="rId15"/>
    <p:sldId id="274" r:id="rId16"/>
    <p:sldId id="1334" r:id="rId17"/>
    <p:sldId id="1335" r:id="rId18"/>
    <p:sldId id="1134" r:id="rId19"/>
    <p:sldId id="270" r:id="rId20"/>
    <p:sldId id="1129" r:id="rId21"/>
    <p:sldId id="1337" r:id="rId22"/>
    <p:sldId id="1336" r:id="rId23"/>
    <p:sldId id="1143" r:id="rId24"/>
    <p:sldId id="1317" r:id="rId25"/>
    <p:sldId id="43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66FF66"/>
    <a:srgbClr val="D5FFD5"/>
    <a:srgbClr val="3333CC"/>
    <a:srgbClr val="000000"/>
    <a:srgbClr val="000099"/>
    <a:srgbClr val="F3FFF3"/>
    <a:srgbClr val="FFFFCC"/>
    <a:srgbClr val="F8F8F8"/>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53" autoAdjust="0"/>
  </p:normalViewPr>
  <p:slideViewPr>
    <p:cSldViewPr snapToGrid="0">
      <p:cViewPr varScale="1">
        <p:scale>
          <a:sx n="57" d="100"/>
          <a:sy n="57" d="100"/>
        </p:scale>
        <p:origin x="948" y="56"/>
      </p:cViewPr>
      <p:guideLst/>
    </p:cSldViewPr>
  </p:slideViewPr>
  <p:notesTextViewPr>
    <p:cViewPr>
      <p:scale>
        <a:sx n="1" d="1"/>
        <a:sy n="1" d="1"/>
      </p:scale>
      <p:origin x="0" y="-256"/>
    </p:cViewPr>
  </p:notesTextViewPr>
  <p:sorterViewPr>
    <p:cViewPr>
      <p:scale>
        <a:sx n="100" d="100"/>
        <a:sy n="100" d="100"/>
      </p:scale>
      <p:origin x="0" y="-274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n, Anna (she/her/hers)" userId="3f4f8ba1-24c3-4a69-8631-9d3a48b95bf0" providerId="ADAL" clId="{1F497A01-3AEB-4B55-B9DB-75B6D5830266}"/>
    <pc:docChg chg="undo custSel addSld delSld modSld modMainMaster">
      <pc:chgData name="Yen, Anna (she/her/hers)" userId="3f4f8ba1-24c3-4a69-8631-9d3a48b95bf0" providerId="ADAL" clId="{1F497A01-3AEB-4B55-B9DB-75B6D5830266}" dt="2023-05-17T00:51:23.891" v="2760" actId="2"/>
      <pc:docMkLst>
        <pc:docMk/>
      </pc:docMkLst>
      <pc:sldChg chg="modSp mod">
        <pc:chgData name="Yen, Anna (she/her/hers)" userId="3f4f8ba1-24c3-4a69-8631-9d3a48b95bf0" providerId="ADAL" clId="{1F497A01-3AEB-4B55-B9DB-75B6D5830266}" dt="2023-05-17T00:11:55.367" v="1842" actId="1076"/>
        <pc:sldMkLst>
          <pc:docMk/>
          <pc:sldMk cId="189842893" sldId="256"/>
        </pc:sldMkLst>
        <pc:spChg chg="mod">
          <ac:chgData name="Yen, Anna (she/her/hers)" userId="3f4f8ba1-24c3-4a69-8631-9d3a48b95bf0" providerId="ADAL" clId="{1F497A01-3AEB-4B55-B9DB-75B6D5830266}" dt="2023-05-16T22:44:35.075" v="1795" actId="20577"/>
          <ac:spMkLst>
            <pc:docMk/>
            <pc:sldMk cId="189842893" sldId="256"/>
            <ac:spMk id="3" creationId="{4830DA0B-F9D8-4984-A65F-95488AB8989E}"/>
          </ac:spMkLst>
        </pc:spChg>
        <pc:picChg chg="mod">
          <ac:chgData name="Yen, Anna (she/her/hers)" userId="3f4f8ba1-24c3-4a69-8631-9d3a48b95bf0" providerId="ADAL" clId="{1F497A01-3AEB-4B55-B9DB-75B6D5830266}" dt="2023-05-17T00:11:55.367" v="1842" actId="1076"/>
          <ac:picMkLst>
            <pc:docMk/>
            <pc:sldMk cId="189842893" sldId="256"/>
            <ac:picMk id="4" creationId="{86F5A2B6-50E3-4534-91DB-B8A4B1219E80}"/>
          </ac:picMkLst>
        </pc:picChg>
      </pc:sldChg>
      <pc:sldChg chg="addSp delSp modSp mod">
        <pc:chgData name="Yen, Anna (she/her/hers)" userId="3f4f8ba1-24c3-4a69-8631-9d3a48b95bf0" providerId="ADAL" clId="{1F497A01-3AEB-4B55-B9DB-75B6D5830266}" dt="2023-05-17T00:15:27.838" v="1854" actId="404"/>
        <pc:sldMkLst>
          <pc:docMk/>
          <pc:sldMk cId="0" sldId="258"/>
        </pc:sldMkLst>
        <pc:spChg chg="mod">
          <ac:chgData name="Yen, Anna (she/her/hers)" userId="3f4f8ba1-24c3-4a69-8631-9d3a48b95bf0" providerId="ADAL" clId="{1F497A01-3AEB-4B55-B9DB-75B6D5830266}" dt="2023-05-17T00:15:27.838" v="1854" actId="404"/>
          <ac:spMkLst>
            <pc:docMk/>
            <pc:sldMk cId="0" sldId="258"/>
            <ac:spMk id="2" creationId="{F27AF234-7D54-4CF5-967D-1CC5221B3B6D}"/>
          </ac:spMkLst>
        </pc:spChg>
        <pc:spChg chg="add del mod">
          <ac:chgData name="Yen, Anna (she/her/hers)" userId="3f4f8ba1-24c3-4a69-8631-9d3a48b95bf0" providerId="ADAL" clId="{1F497A01-3AEB-4B55-B9DB-75B6D5830266}" dt="2023-05-16T21:54:32.562" v="1724" actId="478"/>
          <ac:spMkLst>
            <pc:docMk/>
            <pc:sldMk cId="0" sldId="258"/>
            <ac:spMk id="4" creationId="{4A23B0B9-A034-8086-F73F-6BCAEF15D9ED}"/>
          </ac:spMkLst>
        </pc:spChg>
        <pc:spChg chg="mod">
          <ac:chgData name="Yen, Anna (she/her/hers)" userId="3f4f8ba1-24c3-4a69-8631-9d3a48b95bf0" providerId="ADAL" clId="{1F497A01-3AEB-4B55-B9DB-75B6D5830266}" dt="2023-05-16T21:57:00.528" v="1730" actId="20577"/>
          <ac:spMkLst>
            <pc:docMk/>
            <pc:sldMk cId="0" sldId="258"/>
            <ac:spMk id="226" creationId="{00000000-0000-0000-0000-000000000000}"/>
          </ac:spMkLst>
        </pc:spChg>
        <pc:spChg chg="mod">
          <ac:chgData name="Yen, Anna (she/her/hers)" userId="3f4f8ba1-24c3-4a69-8631-9d3a48b95bf0" providerId="ADAL" clId="{1F497A01-3AEB-4B55-B9DB-75B6D5830266}" dt="2023-05-16T21:55:11.275" v="1726" actId="1076"/>
          <ac:spMkLst>
            <pc:docMk/>
            <pc:sldMk cId="0" sldId="258"/>
            <ac:spMk id="231" creationId="{00000000-0000-0000-0000-000000000000}"/>
          </ac:spMkLst>
        </pc:spChg>
        <pc:spChg chg="mod">
          <ac:chgData name="Yen, Anna (she/her/hers)" userId="3f4f8ba1-24c3-4a69-8631-9d3a48b95bf0" providerId="ADAL" clId="{1F497A01-3AEB-4B55-B9DB-75B6D5830266}" dt="2023-05-16T21:53:33.339" v="1718" actId="14100"/>
          <ac:spMkLst>
            <pc:docMk/>
            <pc:sldMk cId="0" sldId="258"/>
            <ac:spMk id="233" creationId="{00000000-0000-0000-0000-000000000000}"/>
          </ac:spMkLst>
        </pc:spChg>
        <pc:spChg chg="mod">
          <ac:chgData name="Yen, Anna (she/her/hers)" userId="3f4f8ba1-24c3-4a69-8631-9d3a48b95bf0" providerId="ADAL" clId="{1F497A01-3AEB-4B55-B9DB-75B6D5830266}" dt="2023-05-16T21:55:35.662" v="1728" actId="1076"/>
          <ac:spMkLst>
            <pc:docMk/>
            <pc:sldMk cId="0" sldId="258"/>
            <ac:spMk id="234" creationId="{00000000-0000-0000-0000-000000000000}"/>
          </ac:spMkLst>
        </pc:spChg>
        <pc:spChg chg="mod">
          <ac:chgData name="Yen, Anna (she/her/hers)" userId="3f4f8ba1-24c3-4a69-8631-9d3a48b95bf0" providerId="ADAL" clId="{1F497A01-3AEB-4B55-B9DB-75B6D5830266}" dt="2023-05-16T21:54:14.721" v="1721" actId="1076"/>
          <ac:spMkLst>
            <pc:docMk/>
            <pc:sldMk cId="0" sldId="258"/>
            <ac:spMk id="235" creationId="{00000000-0000-0000-0000-000000000000}"/>
          </ac:spMkLst>
        </pc:spChg>
        <pc:spChg chg="mod">
          <ac:chgData name="Yen, Anna (she/her/hers)" userId="3f4f8ba1-24c3-4a69-8631-9d3a48b95bf0" providerId="ADAL" clId="{1F497A01-3AEB-4B55-B9DB-75B6D5830266}" dt="2023-05-16T21:54:14.721" v="1721" actId="1076"/>
          <ac:spMkLst>
            <pc:docMk/>
            <pc:sldMk cId="0" sldId="258"/>
            <ac:spMk id="236" creationId="{00000000-0000-0000-0000-000000000000}"/>
          </ac:spMkLst>
        </pc:spChg>
        <pc:spChg chg="mod">
          <ac:chgData name="Yen, Anna (she/her/hers)" userId="3f4f8ba1-24c3-4a69-8631-9d3a48b95bf0" providerId="ADAL" clId="{1F497A01-3AEB-4B55-B9DB-75B6D5830266}" dt="2023-05-16T21:54:26.244" v="1722" actId="1076"/>
          <ac:spMkLst>
            <pc:docMk/>
            <pc:sldMk cId="0" sldId="258"/>
            <ac:spMk id="237" creationId="{00000000-0000-0000-0000-000000000000}"/>
          </ac:spMkLst>
        </pc:spChg>
        <pc:spChg chg="mod">
          <ac:chgData name="Yen, Anna (she/her/hers)" userId="3f4f8ba1-24c3-4a69-8631-9d3a48b95bf0" providerId="ADAL" clId="{1F497A01-3AEB-4B55-B9DB-75B6D5830266}" dt="2023-05-16T21:54:26.244" v="1722" actId="1076"/>
          <ac:spMkLst>
            <pc:docMk/>
            <pc:sldMk cId="0" sldId="258"/>
            <ac:spMk id="238" creationId="{00000000-0000-0000-0000-000000000000}"/>
          </ac:spMkLst>
        </pc:spChg>
        <pc:spChg chg="del mod">
          <ac:chgData name="Yen, Anna (she/her/hers)" userId="3f4f8ba1-24c3-4a69-8631-9d3a48b95bf0" providerId="ADAL" clId="{1F497A01-3AEB-4B55-B9DB-75B6D5830266}" dt="2023-05-16T21:54:30.320" v="1723" actId="478"/>
          <ac:spMkLst>
            <pc:docMk/>
            <pc:sldMk cId="0" sldId="258"/>
            <ac:spMk id="241" creationId="{00000000-0000-0000-0000-000000000000}"/>
          </ac:spMkLst>
        </pc:spChg>
      </pc:sldChg>
      <pc:sldChg chg="addSp modSp mod">
        <pc:chgData name="Yen, Anna (she/her/hers)" userId="3f4f8ba1-24c3-4a69-8631-9d3a48b95bf0" providerId="ADAL" clId="{1F497A01-3AEB-4B55-B9DB-75B6D5830266}" dt="2023-05-17T00:30:28.688" v="1926" actId="20577"/>
        <pc:sldMkLst>
          <pc:docMk/>
          <pc:sldMk cId="0" sldId="270"/>
        </pc:sldMkLst>
        <pc:spChg chg="mod">
          <ac:chgData name="Yen, Anna (she/her/hers)" userId="3f4f8ba1-24c3-4a69-8631-9d3a48b95bf0" providerId="ADAL" clId="{1F497A01-3AEB-4B55-B9DB-75B6D5830266}" dt="2023-05-17T00:14:20.752" v="1845" actId="404"/>
          <ac:spMkLst>
            <pc:docMk/>
            <pc:sldMk cId="0" sldId="270"/>
            <ac:spMk id="2" creationId="{E1FA1353-B23A-48EA-B9DF-F5E51E967027}"/>
          </ac:spMkLst>
        </pc:spChg>
        <pc:spChg chg="add mod">
          <ac:chgData name="Yen, Anna (she/her/hers)" userId="3f4f8ba1-24c3-4a69-8631-9d3a48b95bf0" providerId="ADAL" clId="{1F497A01-3AEB-4B55-B9DB-75B6D5830266}" dt="2023-05-16T18:18:55.528" v="658" actId="1076"/>
          <ac:spMkLst>
            <pc:docMk/>
            <pc:sldMk cId="0" sldId="270"/>
            <ac:spMk id="3" creationId="{EF2262BF-D61C-6B81-509E-8AAE996D4589}"/>
          </ac:spMkLst>
        </pc:spChg>
        <pc:spChg chg="mod">
          <ac:chgData name="Yen, Anna (she/her/hers)" userId="3f4f8ba1-24c3-4a69-8631-9d3a48b95bf0" providerId="ADAL" clId="{1F497A01-3AEB-4B55-B9DB-75B6D5830266}" dt="2023-05-17T00:30:28.688" v="1926" actId="20577"/>
          <ac:spMkLst>
            <pc:docMk/>
            <pc:sldMk cId="0" sldId="270"/>
            <ac:spMk id="654" creationId="{00000000-0000-0000-0000-000000000000}"/>
          </ac:spMkLst>
        </pc:spChg>
      </pc:sldChg>
      <pc:sldChg chg="addSp modSp mod modNotesTx">
        <pc:chgData name="Yen, Anna (she/her/hers)" userId="3f4f8ba1-24c3-4a69-8631-9d3a48b95bf0" providerId="ADAL" clId="{1F497A01-3AEB-4B55-B9DB-75B6D5830266}" dt="2023-05-17T00:45:50.550" v="2759"/>
        <pc:sldMkLst>
          <pc:docMk/>
          <pc:sldMk cId="0" sldId="274"/>
        </pc:sldMkLst>
        <pc:spChg chg="add mod">
          <ac:chgData name="Yen, Anna (she/her/hers)" userId="3f4f8ba1-24c3-4a69-8631-9d3a48b95bf0" providerId="ADAL" clId="{1F497A01-3AEB-4B55-B9DB-75B6D5830266}" dt="2023-05-16T17:59:38.992" v="329" actId="1582"/>
          <ac:spMkLst>
            <pc:docMk/>
            <pc:sldMk cId="0" sldId="274"/>
            <ac:spMk id="3" creationId="{57A2F146-9014-24A6-1972-13B1C5AA47EA}"/>
          </ac:spMkLst>
        </pc:spChg>
      </pc:sldChg>
      <pc:sldChg chg="modNotesTx">
        <pc:chgData name="Yen, Anna (she/her/hers)" userId="3f4f8ba1-24c3-4a69-8631-9d3a48b95bf0" providerId="ADAL" clId="{1F497A01-3AEB-4B55-B9DB-75B6D5830266}" dt="2023-05-17T00:34:58.983" v="2095" actId="12"/>
        <pc:sldMkLst>
          <pc:docMk/>
          <pc:sldMk cId="0" sldId="276"/>
        </pc:sldMkLst>
      </pc:sldChg>
      <pc:sldChg chg="modSp mod modNotesTx">
        <pc:chgData name="Yen, Anna (she/her/hers)" userId="3f4f8ba1-24c3-4a69-8631-9d3a48b95bf0" providerId="ADAL" clId="{1F497A01-3AEB-4B55-B9DB-75B6D5830266}" dt="2023-05-17T00:42:58.342" v="2569" actId="113"/>
        <pc:sldMkLst>
          <pc:docMk/>
          <pc:sldMk cId="0" sldId="280"/>
        </pc:sldMkLst>
        <pc:spChg chg="mod">
          <ac:chgData name="Yen, Anna (she/her/hers)" userId="3f4f8ba1-24c3-4a69-8631-9d3a48b95bf0" providerId="ADAL" clId="{1F497A01-3AEB-4B55-B9DB-75B6D5830266}" dt="2023-05-17T00:15:46.874" v="1856" actId="404"/>
          <ac:spMkLst>
            <pc:docMk/>
            <pc:sldMk cId="0" sldId="280"/>
            <ac:spMk id="2" creationId="{30802765-8A91-48F2-8BA6-2B03495CAC27}"/>
          </ac:spMkLst>
        </pc:spChg>
      </pc:sldChg>
      <pc:sldChg chg="addSp delSp modSp mod modNotesTx">
        <pc:chgData name="Yen, Anna (she/her/hers)" userId="3f4f8ba1-24c3-4a69-8631-9d3a48b95bf0" providerId="ADAL" clId="{1F497A01-3AEB-4B55-B9DB-75B6D5830266}" dt="2023-05-16T23:14:56.854" v="1820" actId="1076"/>
        <pc:sldMkLst>
          <pc:docMk/>
          <pc:sldMk cId="1111390193" sldId="317"/>
        </pc:sldMkLst>
        <pc:spChg chg="del">
          <ac:chgData name="Yen, Anna (she/her/hers)" userId="3f4f8ba1-24c3-4a69-8631-9d3a48b95bf0" providerId="ADAL" clId="{1F497A01-3AEB-4B55-B9DB-75B6D5830266}" dt="2023-05-16T17:56:06.257" v="308" actId="478"/>
          <ac:spMkLst>
            <pc:docMk/>
            <pc:sldMk cId="1111390193" sldId="317"/>
            <ac:spMk id="22" creationId="{237E7B99-2961-4AC5-A974-D97B035D91D6}"/>
          </ac:spMkLst>
        </pc:spChg>
        <pc:spChg chg="del">
          <ac:chgData name="Yen, Anna (she/her/hers)" userId="3f4f8ba1-24c3-4a69-8631-9d3a48b95bf0" providerId="ADAL" clId="{1F497A01-3AEB-4B55-B9DB-75B6D5830266}" dt="2023-05-16T17:56:07.940" v="309" actId="478"/>
          <ac:spMkLst>
            <pc:docMk/>
            <pc:sldMk cId="1111390193" sldId="317"/>
            <ac:spMk id="23" creationId="{CEA2C857-A6CA-4236-948A-7E4062986C36}"/>
          </ac:spMkLst>
        </pc:spChg>
        <pc:spChg chg="del">
          <ac:chgData name="Yen, Anna (she/her/hers)" userId="3f4f8ba1-24c3-4a69-8631-9d3a48b95bf0" providerId="ADAL" clId="{1F497A01-3AEB-4B55-B9DB-75B6D5830266}" dt="2023-05-16T17:56:20.598" v="316" actId="478"/>
          <ac:spMkLst>
            <pc:docMk/>
            <pc:sldMk cId="1111390193" sldId="317"/>
            <ac:spMk id="24" creationId="{9294C07F-3F43-4478-8788-08DDB1CF4F22}"/>
          </ac:spMkLst>
        </pc:spChg>
        <pc:spChg chg="del">
          <ac:chgData name="Yen, Anna (she/her/hers)" userId="3f4f8ba1-24c3-4a69-8631-9d3a48b95bf0" providerId="ADAL" clId="{1F497A01-3AEB-4B55-B9DB-75B6D5830266}" dt="2023-05-16T17:56:22.607" v="317" actId="478"/>
          <ac:spMkLst>
            <pc:docMk/>
            <pc:sldMk cId="1111390193" sldId="317"/>
            <ac:spMk id="25" creationId="{A00F9FB5-DE8F-493A-8338-1AC7F62B83E3}"/>
          </ac:spMkLst>
        </pc:spChg>
        <pc:spChg chg="del">
          <ac:chgData name="Yen, Anna (she/her/hers)" userId="3f4f8ba1-24c3-4a69-8631-9d3a48b95bf0" providerId="ADAL" clId="{1F497A01-3AEB-4B55-B9DB-75B6D5830266}" dt="2023-05-16T17:56:29.668" v="320" actId="478"/>
          <ac:spMkLst>
            <pc:docMk/>
            <pc:sldMk cId="1111390193" sldId="317"/>
            <ac:spMk id="27" creationId="{07D0281F-DAC0-4197-887C-3F24248DABB6}"/>
          </ac:spMkLst>
        </pc:spChg>
        <pc:spChg chg="del">
          <ac:chgData name="Yen, Anna (she/her/hers)" userId="3f4f8ba1-24c3-4a69-8631-9d3a48b95bf0" providerId="ADAL" clId="{1F497A01-3AEB-4B55-B9DB-75B6D5830266}" dt="2023-05-16T17:56:27.588" v="319" actId="478"/>
          <ac:spMkLst>
            <pc:docMk/>
            <pc:sldMk cId="1111390193" sldId="317"/>
            <ac:spMk id="29" creationId="{DAEE9211-1D22-45B4-99B0-D2B67B8069EE}"/>
          </ac:spMkLst>
        </pc:spChg>
        <pc:spChg chg="del mod">
          <ac:chgData name="Yen, Anna (she/her/hers)" userId="3f4f8ba1-24c3-4a69-8631-9d3a48b95bf0" providerId="ADAL" clId="{1F497A01-3AEB-4B55-B9DB-75B6D5830266}" dt="2023-05-16T17:56:16.564" v="314" actId="478"/>
          <ac:spMkLst>
            <pc:docMk/>
            <pc:sldMk cId="1111390193" sldId="317"/>
            <ac:spMk id="44" creationId="{124ECB28-D520-4A71-89CF-EA04CB7495CB}"/>
          </ac:spMkLst>
        </pc:spChg>
        <pc:spChg chg="del">
          <ac:chgData name="Yen, Anna (she/her/hers)" userId="3f4f8ba1-24c3-4a69-8631-9d3a48b95bf0" providerId="ADAL" clId="{1F497A01-3AEB-4B55-B9DB-75B6D5830266}" dt="2023-05-16T17:56:24.890" v="318" actId="478"/>
          <ac:spMkLst>
            <pc:docMk/>
            <pc:sldMk cId="1111390193" sldId="317"/>
            <ac:spMk id="58" creationId="{D186D6D2-7C24-4888-A870-D8EBBAE6B6CB}"/>
          </ac:spMkLst>
        </pc:spChg>
        <pc:spChg chg="del">
          <ac:chgData name="Yen, Anna (she/her/hers)" userId="3f4f8ba1-24c3-4a69-8631-9d3a48b95bf0" providerId="ADAL" clId="{1F497A01-3AEB-4B55-B9DB-75B6D5830266}" dt="2023-05-16T17:56:11.820" v="311" actId="478"/>
          <ac:spMkLst>
            <pc:docMk/>
            <pc:sldMk cId="1111390193" sldId="317"/>
            <ac:spMk id="61" creationId="{C1EAAA84-1831-4421-A441-5E96EA8969BA}"/>
          </ac:spMkLst>
        </pc:spChg>
        <pc:picChg chg="add del mod">
          <ac:chgData name="Yen, Anna (she/her/hers)" userId="3f4f8ba1-24c3-4a69-8631-9d3a48b95bf0" providerId="ADAL" clId="{1F497A01-3AEB-4B55-B9DB-75B6D5830266}" dt="2023-05-16T23:13:35.456" v="1812" actId="478"/>
          <ac:picMkLst>
            <pc:docMk/>
            <pc:sldMk cId="1111390193" sldId="317"/>
            <ac:picMk id="4" creationId="{94558301-6362-0BB4-28B5-08AF7B2A3159}"/>
          </ac:picMkLst>
        </pc:picChg>
        <pc:picChg chg="add mod">
          <ac:chgData name="Yen, Anna (she/her/hers)" userId="3f4f8ba1-24c3-4a69-8631-9d3a48b95bf0" providerId="ADAL" clId="{1F497A01-3AEB-4B55-B9DB-75B6D5830266}" dt="2023-05-16T23:14:56.854" v="1820" actId="1076"/>
          <ac:picMkLst>
            <pc:docMk/>
            <pc:sldMk cId="1111390193" sldId="317"/>
            <ac:picMk id="6" creationId="{426553A8-E391-D56E-9676-CB27677F86C9}"/>
          </ac:picMkLst>
        </pc:picChg>
        <pc:picChg chg="add mod">
          <ac:chgData name="Yen, Anna (she/her/hers)" userId="3f4f8ba1-24c3-4a69-8631-9d3a48b95bf0" providerId="ADAL" clId="{1F497A01-3AEB-4B55-B9DB-75B6D5830266}" dt="2023-05-16T23:14:51.658" v="1819" actId="1076"/>
          <ac:picMkLst>
            <pc:docMk/>
            <pc:sldMk cId="1111390193" sldId="317"/>
            <ac:picMk id="8" creationId="{BFE378B9-BF8D-BE91-E20F-64602C197F40}"/>
          </ac:picMkLst>
        </pc:picChg>
        <pc:cxnChg chg="del mod">
          <ac:chgData name="Yen, Anna (she/her/hers)" userId="3f4f8ba1-24c3-4a69-8631-9d3a48b95bf0" providerId="ADAL" clId="{1F497A01-3AEB-4B55-B9DB-75B6D5830266}" dt="2023-05-16T17:56:18.565" v="315" actId="478"/>
          <ac:cxnSpMkLst>
            <pc:docMk/>
            <pc:sldMk cId="1111390193" sldId="317"/>
            <ac:cxnSpMk id="30" creationId="{452E3125-401F-4E62-AA05-9D81E24C00EC}"/>
          </ac:cxnSpMkLst>
        </pc:cxnChg>
        <pc:cxnChg chg="del mod">
          <ac:chgData name="Yen, Anna (she/her/hers)" userId="3f4f8ba1-24c3-4a69-8631-9d3a48b95bf0" providerId="ADAL" clId="{1F497A01-3AEB-4B55-B9DB-75B6D5830266}" dt="2023-05-16T17:56:10.490" v="310" actId="478"/>
          <ac:cxnSpMkLst>
            <pc:docMk/>
            <pc:sldMk cId="1111390193" sldId="317"/>
            <ac:cxnSpMk id="31" creationId="{AC8D6B95-6F0B-4E57-B7B2-19244C0A1795}"/>
          </ac:cxnSpMkLst>
        </pc:cxnChg>
        <pc:cxnChg chg="del mod">
          <ac:chgData name="Yen, Anna (she/her/hers)" userId="3f4f8ba1-24c3-4a69-8631-9d3a48b95bf0" providerId="ADAL" clId="{1F497A01-3AEB-4B55-B9DB-75B6D5830266}" dt="2023-05-16T17:56:13.472" v="312" actId="478"/>
          <ac:cxnSpMkLst>
            <pc:docMk/>
            <pc:sldMk cId="1111390193" sldId="317"/>
            <ac:cxnSpMk id="63" creationId="{CB4EB46C-934E-4F1E-AE71-0223D4AC06EA}"/>
          </ac:cxnSpMkLst>
        </pc:cxnChg>
        <pc:cxnChg chg="mod">
          <ac:chgData name="Yen, Anna (she/her/hers)" userId="3f4f8ba1-24c3-4a69-8631-9d3a48b95bf0" providerId="ADAL" clId="{1F497A01-3AEB-4B55-B9DB-75B6D5830266}" dt="2023-05-16T17:56:39.329" v="321" actId="14100"/>
          <ac:cxnSpMkLst>
            <pc:docMk/>
            <pc:sldMk cId="1111390193" sldId="317"/>
            <ac:cxnSpMk id="1240" creationId="{00000000-0000-0000-0000-000000000000}"/>
          </ac:cxnSpMkLst>
        </pc:cxnChg>
      </pc:sldChg>
      <pc:sldChg chg="addSp delSp modSp mod">
        <pc:chgData name="Yen, Anna (she/her/hers)" userId="3f4f8ba1-24c3-4a69-8631-9d3a48b95bf0" providerId="ADAL" clId="{1F497A01-3AEB-4B55-B9DB-75B6D5830266}" dt="2023-05-17T00:15:16.802" v="1852" actId="478"/>
        <pc:sldMkLst>
          <pc:docMk/>
          <pc:sldMk cId="0" sldId="430"/>
        </pc:sldMkLst>
        <pc:spChg chg="del">
          <ac:chgData name="Yen, Anna (she/her/hers)" userId="3f4f8ba1-24c3-4a69-8631-9d3a48b95bf0" providerId="ADAL" clId="{1F497A01-3AEB-4B55-B9DB-75B6D5830266}" dt="2023-05-17T00:15:16.802" v="1852" actId="478"/>
          <ac:spMkLst>
            <pc:docMk/>
            <pc:sldMk cId="0" sldId="430"/>
            <ac:spMk id="4" creationId="{E213284F-8D60-4E41-9B01-43B91374A653}"/>
          </ac:spMkLst>
        </pc:spChg>
        <pc:picChg chg="add mod">
          <ac:chgData name="Yen, Anna (she/her/hers)" userId="3f4f8ba1-24c3-4a69-8631-9d3a48b95bf0" providerId="ADAL" clId="{1F497A01-3AEB-4B55-B9DB-75B6D5830266}" dt="2023-05-16T23:36:20.237" v="1822" actId="1076"/>
          <ac:picMkLst>
            <pc:docMk/>
            <pc:sldMk cId="0" sldId="430"/>
            <ac:picMk id="5" creationId="{D8DC2F28-1626-DA2F-0BA5-27E5CD64C346}"/>
          </ac:picMkLst>
        </pc:picChg>
        <pc:picChg chg="del mod">
          <ac:chgData name="Yen, Anna (she/her/hers)" userId="3f4f8ba1-24c3-4a69-8631-9d3a48b95bf0" providerId="ADAL" clId="{1F497A01-3AEB-4B55-B9DB-75B6D5830266}" dt="2023-05-16T23:36:23.812" v="1824" actId="478"/>
          <ac:picMkLst>
            <pc:docMk/>
            <pc:sldMk cId="0" sldId="430"/>
            <ac:picMk id="29698" creationId="{00000000-0000-0000-0000-000000000000}"/>
          </ac:picMkLst>
        </pc:picChg>
      </pc:sldChg>
      <pc:sldChg chg="del">
        <pc:chgData name="Yen, Anna (she/her/hers)" userId="3f4f8ba1-24c3-4a69-8631-9d3a48b95bf0" providerId="ADAL" clId="{1F497A01-3AEB-4B55-B9DB-75B6D5830266}" dt="2023-05-16T19:01:00.720" v="1237" actId="47"/>
        <pc:sldMkLst>
          <pc:docMk/>
          <pc:sldMk cId="2662524260" sldId="1075"/>
        </pc:sldMkLst>
      </pc:sldChg>
      <pc:sldChg chg="modSp mod">
        <pc:chgData name="Yen, Anna (she/her/hers)" userId="3f4f8ba1-24c3-4a69-8631-9d3a48b95bf0" providerId="ADAL" clId="{1F497A01-3AEB-4B55-B9DB-75B6D5830266}" dt="2023-05-17T00:32:14.048" v="1970" actId="20577"/>
        <pc:sldMkLst>
          <pc:docMk/>
          <pc:sldMk cId="3508560012" sldId="1129"/>
        </pc:sldMkLst>
        <pc:spChg chg="mod">
          <ac:chgData name="Yen, Anna (she/her/hers)" userId="3f4f8ba1-24c3-4a69-8631-9d3a48b95bf0" providerId="ADAL" clId="{1F497A01-3AEB-4B55-B9DB-75B6D5830266}" dt="2023-05-17T00:14:29.283" v="1847" actId="404"/>
          <ac:spMkLst>
            <pc:docMk/>
            <pc:sldMk cId="3508560012" sldId="1129"/>
            <ac:spMk id="2" creationId="{CF35AE16-DCEE-43F4-9936-5102CCC2629C}"/>
          </ac:spMkLst>
        </pc:spChg>
        <pc:spChg chg="mod">
          <ac:chgData name="Yen, Anna (she/her/hers)" userId="3f4f8ba1-24c3-4a69-8631-9d3a48b95bf0" providerId="ADAL" clId="{1F497A01-3AEB-4B55-B9DB-75B6D5830266}" dt="2023-05-17T00:20:36.026" v="1871" actId="12"/>
          <ac:spMkLst>
            <pc:docMk/>
            <pc:sldMk cId="3508560012" sldId="1129"/>
            <ac:spMk id="3" creationId="{AFAF8EC4-6175-4AD2-8C46-FF5EB6B09C49}"/>
          </ac:spMkLst>
        </pc:spChg>
        <pc:spChg chg="mod">
          <ac:chgData name="Yen, Anna (she/her/hers)" userId="3f4f8ba1-24c3-4a69-8631-9d3a48b95bf0" providerId="ADAL" clId="{1F497A01-3AEB-4B55-B9DB-75B6D5830266}" dt="2023-05-17T00:32:14.048" v="1970" actId="20577"/>
          <ac:spMkLst>
            <pc:docMk/>
            <pc:sldMk cId="3508560012" sldId="1129"/>
            <ac:spMk id="653" creationId="{00000000-0000-0000-0000-000000000000}"/>
          </ac:spMkLst>
        </pc:spChg>
        <pc:cxnChg chg="mod">
          <ac:chgData name="Yen, Anna (she/her/hers)" userId="3f4f8ba1-24c3-4a69-8631-9d3a48b95bf0" providerId="ADAL" clId="{1F497A01-3AEB-4B55-B9DB-75B6D5830266}" dt="2023-05-17T00:18:01.189" v="1861" actId="1076"/>
          <ac:cxnSpMkLst>
            <pc:docMk/>
            <pc:sldMk cId="3508560012" sldId="1129"/>
            <ac:cxnSpMk id="659" creationId="{00000000-0000-0000-0000-000000000000}"/>
          </ac:cxnSpMkLst>
        </pc:cxnChg>
        <pc:cxnChg chg="mod">
          <ac:chgData name="Yen, Anna (she/her/hers)" userId="3f4f8ba1-24c3-4a69-8631-9d3a48b95bf0" providerId="ADAL" clId="{1F497A01-3AEB-4B55-B9DB-75B6D5830266}" dt="2023-05-17T00:18:01.189" v="1861" actId="1076"/>
          <ac:cxnSpMkLst>
            <pc:docMk/>
            <pc:sldMk cId="3508560012" sldId="1129"/>
            <ac:cxnSpMk id="660" creationId="{00000000-0000-0000-0000-000000000000}"/>
          </ac:cxnSpMkLst>
        </pc:cxnChg>
        <pc:cxnChg chg="mod">
          <ac:chgData name="Yen, Anna (she/her/hers)" userId="3f4f8ba1-24c3-4a69-8631-9d3a48b95bf0" providerId="ADAL" clId="{1F497A01-3AEB-4B55-B9DB-75B6D5830266}" dt="2023-05-17T00:18:06.806" v="1862" actId="1076"/>
          <ac:cxnSpMkLst>
            <pc:docMk/>
            <pc:sldMk cId="3508560012" sldId="1129"/>
            <ac:cxnSpMk id="661" creationId="{00000000-0000-0000-0000-000000000000}"/>
          </ac:cxnSpMkLst>
        </pc:cxnChg>
      </pc:sldChg>
      <pc:sldChg chg="modNotesTx">
        <pc:chgData name="Yen, Anna (she/her/hers)" userId="3f4f8ba1-24c3-4a69-8631-9d3a48b95bf0" providerId="ADAL" clId="{1F497A01-3AEB-4B55-B9DB-75B6D5830266}" dt="2023-05-16T18:14:35.629" v="653" actId="6549"/>
        <pc:sldMkLst>
          <pc:docMk/>
          <pc:sldMk cId="825094002" sldId="1134"/>
        </pc:sldMkLst>
      </pc:sldChg>
      <pc:sldChg chg="del">
        <pc:chgData name="Yen, Anna (she/her/hers)" userId="3f4f8ba1-24c3-4a69-8631-9d3a48b95bf0" providerId="ADAL" clId="{1F497A01-3AEB-4B55-B9DB-75B6D5830266}" dt="2023-05-16T18:16:37.109" v="654" actId="2696"/>
        <pc:sldMkLst>
          <pc:docMk/>
          <pc:sldMk cId="73009445" sldId="1315"/>
        </pc:sldMkLst>
      </pc:sldChg>
      <pc:sldChg chg="modSp mod">
        <pc:chgData name="Yen, Anna (she/her/hers)" userId="3f4f8ba1-24c3-4a69-8631-9d3a48b95bf0" providerId="ADAL" clId="{1F497A01-3AEB-4B55-B9DB-75B6D5830266}" dt="2023-05-17T00:11:16.245" v="1841" actId="947"/>
        <pc:sldMkLst>
          <pc:docMk/>
          <pc:sldMk cId="3961159436" sldId="1322"/>
        </pc:sldMkLst>
        <pc:spChg chg="mod">
          <ac:chgData name="Yen, Anna (she/her/hers)" userId="3f4f8ba1-24c3-4a69-8631-9d3a48b95bf0" providerId="ADAL" clId="{1F497A01-3AEB-4B55-B9DB-75B6D5830266}" dt="2023-05-17T00:11:16.245" v="1841" actId="947"/>
          <ac:spMkLst>
            <pc:docMk/>
            <pc:sldMk cId="3961159436" sldId="1322"/>
            <ac:spMk id="5" creationId="{78124AFB-9A2A-5232-D889-949E81CB19A9}"/>
          </ac:spMkLst>
        </pc:spChg>
        <pc:spChg chg="mod">
          <ac:chgData name="Yen, Anna (she/her/hers)" userId="3f4f8ba1-24c3-4a69-8631-9d3a48b95bf0" providerId="ADAL" clId="{1F497A01-3AEB-4B55-B9DB-75B6D5830266}" dt="2023-05-16T22:19:33.754" v="1736" actId="5793"/>
          <ac:spMkLst>
            <pc:docMk/>
            <pc:sldMk cId="3961159436" sldId="1322"/>
            <ac:spMk id="26" creationId="{E25ECD73-4005-4E38-8B31-047083E9E147}"/>
          </ac:spMkLst>
        </pc:spChg>
      </pc:sldChg>
      <pc:sldChg chg="addSp modSp mod">
        <pc:chgData name="Yen, Anna (she/her/hers)" userId="3f4f8ba1-24c3-4a69-8631-9d3a48b95bf0" providerId="ADAL" clId="{1F497A01-3AEB-4B55-B9DB-75B6D5830266}" dt="2023-05-17T00:10:23.698" v="1840" actId="1076"/>
        <pc:sldMkLst>
          <pc:docMk/>
          <pc:sldMk cId="3509765347" sldId="1323"/>
        </pc:sldMkLst>
        <pc:spChg chg="add mod ord">
          <ac:chgData name="Yen, Anna (she/her/hers)" userId="3f4f8ba1-24c3-4a69-8631-9d3a48b95bf0" providerId="ADAL" clId="{1F497A01-3AEB-4B55-B9DB-75B6D5830266}" dt="2023-05-17T00:08:05.078" v="1838" actId="167"/>
          <ac:spMkLst>
            <pc:docMk/>
            <pc:sldMk cId="3509765347" sldId="1323"/>
            <ac:spMk id="8" creationId="{F099A392-6036-5B34-D314-6F609901A094}"/>
          </ac:spMkLst>
        </pc:spChg>
        <pc:spChg chg="mod">
          <ac:chgData name="Yen, Anna (she/her/hers)" userId="3f4f8ba1-24c3-4a69-8631-9d3a48b95bf0" providerId="ADAL" clId="{1F497A01-3AEB-4B55-B9DB-75B6D5830266}" dt="2023-05-17T00:10:23.698" v="1840" actId="1076"/>
          <ac:spMkLst>
            <pc:docMk/>
            <pc:sldMk cId="3509765347" sldId="1323"/>
            <ac:spMk id="9" creationId="{C3BC9081-22F1-119C-2E2B-D86509606FEB}"/>
          </ac:spMkLst>
        </pc:spChg>
        <pc:picChg chg="add mod">
          <ac:chgData name="Yen, Anna (she/her/hers)" userId="3f4f8ba1-24c3-4a69-8631-9d3a48b95bf0" providerId="ADAL" clId="{1F497A01-3AEB-4B55-B9DB-75B6D5830266}" dt="2023-05-17T00:07:20.053" v="1833" actId="1076"/>
          <ac:picMkLst>
            <pc:docMk/>
            <pc:sldMk cId="3509765347" sldId="1323"/>
            <ac:picMk id="6" creationId="{0197FFBF-76B5-6310-FE42-B59E7022DF70}"/>
          </ac:picMkLst>
        </pc:picChg>
      </pc:sldChg>
      <pc:sldChg chg="modSp mod modNotesTx">
        <pc:chgData name="Yen, Anna (she/her/hers)" userId="3f4f8ba1-24c3-4a69-8631-9d3a48b95bf0" providerId="ADAL" clId="{1F497A01-3AEB-4B55-B9DB-75B6D5830266}" dt="2023-05-16T23:11:47.458" v="1805" actId="947"/>
        <pc:sldMkLst>
          <pc:docMk/>
          <pc:sldMk cId="172577679" sldId="1328"/>
        </pc:sldMkLst>
        <pc:spChg chg="mod">
          <ac:chgData name="Yen, Anna (she/her/hers)" userId="3f4f8ba1-24c3-4a69-8631-9d3a48b95bf0" providerId="ADAL" clId="{1F497A01-3AEB-4B55-B9DB-75B6D5830266}" dt="2023-05-16T23:11:47.458" v="1805" actId="947"/>
          <ac:spMkLst>
            <pc:docMk/>
            <pc:sldMk cId="172577679" sldId="1328"/>
            <ac:spMk id="3" creationId="{1085EA42-8D5A-5CDE-50BF-D8FCA6C5BF9E}"/>
          </ac:spMkLst>
        </pc:spChg>
        <pc:spChg chg="mod">
          <ac:chgData name="Yen, Anna (she/her/hers)" userId="3f4f8ba1-24c3-4a69-8631-9d3a48b95bf0" providerId="ADAL" clId="{1F497A01-3AEB-4B55-B9DB-75B6D5830266}" dt="2023-05-16T22:19:45.400" v="1741" actId="20577"/>
          <ac:spMkLst>
            <pc:docMk/>
            <pc:sldMk cId="172577679" sldId="1328"/>
            <ac:spMk id="26" creationId="{E25ECD73-4005-4E38-8B31-047083E9E147}"/>
          </ac:spMkLst>
        </pc:spChg>
      </pc:sldChg>
      <pc:sldChg chg="modNotesTx">
        <pc:chgData name="Yen, Anna (she/her/hers)" userId="3f4f8ba1-24c3-4a69-8631-9d3a48b95bf0" providerId="ADAL" clId="{1F497A01-3AEB-4B55-B9DB-75B6D5830266}" dt="2023-05-16T17:57:57.914" v="323" actId="20577"/>
        <pc:sldMkLst>
          <pc:docMk/>
          <pc:sldMk cId="1466651446" sldId="1329"/>
        </pc:sldMkLst>
      </pc:sldChg>
      <pc:sldChg chg="modSp mod modNotesTx">
        <pc:chgData name="Yen, Anna (she/her/hers)" userId="3f4f8ba1-24c3-4a69-8631-9d3a48b95bf0" providerId="ADAL" clId="{1F497A01-3AEB-4B55-B9DB-75B6D5830266}" dt="2023-05-17T00:41:27.411" v="2495" actId="20577"/>
        <pc:sldMkLst>
          <pc:docMk/>
          <pc:sldMk cId="428760285" sldId="1330"/>
        </pc:sldMkLst>
        <pc:spChg chg="mod">
          <ac:chgData name="Yen, Anna (she/her/hers)" userId="3f4f8ba1-24c3-4a69-8631-9d3a48b95bf0" providerId="ADAL" clId="{1F497A01-3AEB-4B55-B9DB-75B6D5830266}" dt="2023-05-16T17:39:21.801" v="127" actId="20577"/>
          <ac:spMkLst>
            <pc:docMk/>
            <pc:sldMk cId="428760285" sldId="1330"/>
            <ac:spMk id="2" creationId="{CB423E5C-D4EB-45E4-8185-0ECE69739964}"/>
          </ac:spMkLst>
        </pc:spChg>
        <pc:spChg chg="mod">
          <ac:chgData name="Yen, Anna (she/her/hers)" userId="3f4f8ba1-24c3-4a69-8631-9d3a48b95bf0" providerId="ADAL" clId="{1F497A01-3AEB-4B55-B9DB-75B6D5830266}" dt="2023-05-16T23:38:09.137" v="1827" actId="20577"/>
          <ac:spMkLst>
            <pc:docMk/>
            <pc:sldMk cId="428760285" sldId="1330"/>
            <ac:spMk id="3" creationId="{6EE9F25D-8420-A2ED-9096-101A7E71AD39}"/>
          </ac:spMkLst>
        </pc:spChg>
        <pc:spChg chg="mod">
          <ac:chgData name="Yen, Anna (she/her/hers)" userId="3f4f8ba1-24c3-4a69-8631-9d3a48b95bf0" providerId="ADAL" clId="{1F497A01-3AEB-4B55-B9DB-75B6D5830266}" dt="2023-05-16T23:11:20.013" v="1804" actId="403"/>
          <ac:spMkLst>
            <pc:docMk/>
            <pc:sldMk cId="428760285" sldId="1330"/>
            <ac:spMk id="4" creationId="{1DE30E97-96A8-F240-3F1B-479722DEEBEB}"/>
          </ac:spMkLst>
        </pc:spChg>
        <pc:graphicFrameChg chg="mod modGraphic">
          <ac:chgData name="Yen, Anna (she/her/hers)" userId="3f4f8ba1-24c3-4a69-8631-9d3a48b95bf0" providerId="ADAL" clId="{1F497A01-3AEB-4B55-B9DB-75B6D5830266}" dt="2023-05-16T17:44:00.248" v="195" actId="1076"/>
          <ac:graphicFrameMkLst>
            <pc:docMk/>
            <pc:sldMk cId="428760285" sldId="1330"/>
            <ac:graphicFrameMk id="8" creationId="{399ACD5F-E39F-4B64-9011-FBA9EA3ABB42}"/>
          </ac:graphicFrameMkLst>
        </pc:graphicFrameChg>
      </pc:sldChg>
      <pc:sldChg chg="modSp del mod">
        <pc:chgData name="Yen, Anna (she/her/hers)" userId="3f4f8ba1-24c3-4a69-8631-9d3a48b95bf0" providerId="ADAL" clId="{1F497A01-3AEB-4B55-B9DB-75B6D5830266}" dt="2023-05-16T17:27:55" v="12" actId="47"/>
        <pc:sldMkLst>
          <pc:docMk/>
          <pc:sldMk cId="816263305" sldId="1332"/>
        </pc:sldMkLst>
        <pc:picChg chg="mod ord modCrop">
          <ac:chgData name="Yen, Anna (she/her/hers)" userId="3f4f8ba1-24c3-4a69-8631-9d3a48b95bf0" providerId="ADAL" clId="{1F497A01-3AEB-4B55-B9DB-75B6D5830266}" dt="2023-05-16T17:25:52.592" v="3" actId="167"/>
          <ac:picMkLst>
            <pc:docMk/>
            <pc:sldMk cId="816263305" sldId="1332"/>
            <ac:picMk id="4" creationId="{7CD6E8FC-2924-CB50-2F7C-5A3011E93D42}"/>
          </ac:picMkLst>
        </pc:picChg>
      </pc:sldChg>
      <pc:sldChg chg="addSp delSp modSp new mod">
        <pc:chgData name="Yen, Anna (she/her/hers)" userId="3f4f8ba1-24c3-4a69-8631-9d3a48b95bf0" providerId="ADAL" clId="{1F497A01-3AEB-4B55-B9DB-75B6D5830266}" dt="2023-05-16T17:37:56.018" v="72" actId="207"/>
        <pc:sldMkLst>
          <pc:docMk/>
          <pc:sldMk cId="2413614966" sldId="1333"/>
        </pc:sldMkLst>
        <pc:spChg chg="mod">
          <ac:chgData name="Yen, Anna (she/her/hers)" userId="3f4f8ba1-24c3-4a69-8631-9d3a48b95bf0" providerId="ADAL" clId="{1F497A01-3AEB-4B55-B9DB-75B6D5830266}" dt="2023-05-16T17:37:56.018" v="72" actId="207"/>
          <ac:spMkLst>
            <pc:docMk/>
            <pc:sldMk cId="2413614966" sldId="1333"/>
            <ac:spMk id="2" creationId="{45F64233-6E9C-036D-7F8B-040798471BFA}"/>
          </ac:spMkLst>
        </pc:spChg>
        <pc:spChg chg="add del mod">
          <ac:chgData name="Yen, Anna (she/her/hers)" userId="3f4f8ba1-24c3-4a69-8631-9d3a48b95bf0" providerId="ADAL" clId="{1F497A01-3AEB-4B55-B9DB-75B6D5830266}" dt="2023-05-16T17:31:36.592" v="40" actId="767"/>
          <ac:spMkLst>
            <pc:docMk/>
            <pc:sldMk cId="2413614966" sldId="1333"/>
            <ac:spMk id="11" creationId="{65FD8B59-25E3-BE88-1512-136D045C23C9}"/>
          </ac:spMkLst>
        </pc:spChg>
        <pc:spChg chg="add del mod">
          <ac:chgData name="Yen, Anna (she/her/hers)" userId="3f4f8ba1-24c3-4a69-8631-9d3a48b95bf0" providerId="ADAL" clId="{1F497A01-3AEB-4B55-B9DB-75B6D5830266}" dt="2023-05-16T17:31:58.826" v="42" actId="767"/>
          <ac:spMkLst>
            <pc:docMk/>
            <pc:sldMk cId="2413614966" sldId="1333"/>
            <ac:spMk id="12" creationId="{1465AA68-EF8A-9041-BC96-639FD981EA19}"/>
          </ac:spMkLst>
        </pc:spChg>
        <pc:spChg chg="add mod">
          <ac:chgData name="Yen, Anna (she/her/hers)" userId="3f4f8ba1-24c3-4a69-8631-9d3a48b95bf0" providerId="ADAL" clId="{1F497A01-3AEB-4B55-B9DB-75B6D5830266}" dt="2023-05-16T17:34:19.086" v="67" actId="14100"/>
          <ac:spMkLst>
            <pc:docMk/>
            <pc:sldMk cId="2413614966" sldId="1333"/>
            <ac:spMk id="13" creationId="{E0ED3DDB-AC11-2D0E-C176-0B08AA5E9EAE}"/>
          </ac:spMkLst>
        </pc:spChg>
        <pc:spChg chg="add mod">
          <ac:chgData name="Yen, Anna (she/her/hers)" userId="3f4f8ba1-24c3-4a69-8631-9d3a48b95bf0" providerId="ADAL" clId="{1F497A01-3AEB-4B55-B9DB-75B6D5830266}" dt="2023-05-16T17:33:57.017" v="66" actId="1076"/>
          <ac:spMkLst>
            <pc:docMk/>
            <pc:sldMk cId="2413614966" sldId="1333"/>
            <ac:spMk id="14" creationId="{8355E5F7-6599-FB0B-BE11-41E1D5833443}"/>
          </ac:spMkLst>
        </pc:spChg>
        <pc:picChg chg="add mod">
          <ac:chgData name="Yen, Anna (she/her/hers)" userId="3f4f8ba1-24c3-4a69-8631-9d3a48b95bf0" providerId="ADAL" clId="{1F497A01-3AEB-4B55-B9DB-75B6D5830266}" dt="2023-05-16T17:28:15.972" v="13" actId="1076"/>
          <ac:picMkLst>
            <pc:docMk/>
            <pc:sldMk cId="2413614966" sldId="1333"/>
            <ac:picMk id="4" creationId="{F7A11684-F8F4-FB60-1047-AE61888B81B3}"/>
          </ac:picMkLst>
        </pc:picChg>
        <pc:cxnChg chg="add mod">
          <ac:chgData name="Yen, Anna (she/her/hers)" userId="3f4f8ba1-24c3-4a69-8631-9d3a48b95bf0" providerId="ADAL" clId="{1F497A01-3AEB-4B55-B9DB-75B6D5830266}" dt="2023-05-16T17:30:09.079" v="38" actId="14100"/>
          <ac:cxnSpMkLst>
            <pc:docMk/>
            <pc:sldMk cId="2413614966" sldId="1333"/>
            <ac:cxnSpMk id="6" creationId="{E3B307B7-5C80-E42D-1AF7-354FA8E8237C}"/>
          </ac:cxnSpMkLst>
        </pc:cxnChg>
        <pc:cxnChg chg="add del">
          <ac:chgData name="Yen, Anna (she/her/hers)" userId="3f4f8ba1-24c3-4a69-8631-9d3a48b95bf0" providerId="ADAL" clId="{1F497A01-3AEB-4B55-B9DB-75B6D5830266}" dt="2023-05-16T17:28:54.739" v="16" actId="11529"/>
          <ac:cxnSpMkLst>
            <pc:docMk/>
            <pc:sldMk cId="2413614966" sldId="1333"/>
            <ac:cxnSpMk id="8" creationId="{AC106FBA-81B8-BA19-2021-41DB1F96FD7B}"/>
          </ac:cxnSpMkLst>
        </pc:cxnChg>
      </pc:sldChg>
      <pc:sldChg chg="addSp delSp modSp add mod modNotesTx">
        <pc:chgData name="Yen, Anna (she/her/hers)" userId="3f4f8ba1-24c3-4a69-8631-9d3a48b95bf0" providerId="ADAL" clId="{1F497A01-3AEB-4B55-B9DB-75B6D5830266}" dt="2023-05-16T18:12:38.805" v="610" actId="20577"/>
        <pc:sldMkLst>
          <pc:docMk/>
          <pc:sldMk cId="419941416" sldId="1334"/>
        </pc:sldMkLst>
        <pc:spChg chg="mod">
          <ac:chgData name="Yen, Anna (she/her/hers)" userId="3f4f8ba1-24c3-4a69-8631-9d3a48b95bf0" providerId="ADAL" clId="{1F497A01-3AEB-4B55-B9DB-75B6D5830266}" dt="2023-05-16T18:01:25.056" v="355" actId="14100"/>
          <ac:spMkLst>
            <pc:docMk/>
            <pc:sldMk cId="419941416" sldId="1334"/>
            <ac:spMk id="3" creationId="{57A2F146-9014-24A6-1972-13B1C5AA47EA}"/>
          </ac:spMkLst>
        </pc:spChg>
        <pc:spChg chg="add del mod">
          <ac:chgData name="Yen, Anna (she/her/hers)" userId="3f4f8ba1-24c3-4a69-8631-9d3a48b95bf0" providerId="ADAL" clId="{1F497A01-3AEB-4B55-B9DB-75B6D5830266}" dt="2023-05-16T18:00:27.929" v="335" actId="478"/>
          <ac:spMkLst>
            <pc:docMk/>
            <pc:sldMk cId="419941416" sldId="1334"/>
            <ac:spMk id="5" creationId="{5916435E-9B8E-D56C-6D1C-E813430B20EE}"/>
          </ac:spMkLst>
        </pc:spChg>
        <pc:spChg chg="add del mod">
          <ac:chgData name="Yen, Anna (she/her/hers)" userId="3f4f8ba1-24c3-4a69-8631-9d3a48b95bf0" providerId="ADAL" clId="{1F497A01-3AEB-4B55-B9DB-75B6D5830266}" dt="2023-05-16T18:00:32.376" v="337" actId="478"/>
          <ac:spMkLst>
            <pc:docMk/>
            <pc:sldMk cId="419941416" sldId="1334"/>
            <ac:spMk id="7" creationId="{9EA594BC-B94D-8D12-0294-B8EA02BED0C2}"/>
          </ac:spMkLst>
        </pc:spChg>
        <pc:spChg chg="add del mod">
          <ac:chgData name="Yen, Anna (she/her/hers)" userId="3f4f8ba1-24c3-4a69-8631-9d3a48b95bf0" providerId="ADAL" clId="{1F497A01-3AEB-4B55-B9DB-75B6D5830266}" dt="2023-05-16T18:00:48.843" v="345" actId="478"/>
          <ac:spMkLst>
            <pc:docMk/>
            <pc:sldMk cId="419941416" sldId="1334"/>
            <ac:spMk id="9" creationId="{79097989-1BD4-0976-60FD-0EF90B3D5DFA}"/>
          </ac:spMkLst>
        </pc:spChg>
        <pc:spChg chg="add del mod">
          <ac:chgData name="Yen, Anna (she/her/hers)" userId="3f4f8ba1-24c3-4a69-8631-9d3a48b95bf0" providerId="ADAL" clId="{1F497A01-3AEB-4B55-B9DB-75B6D5830266}" dt="2023-05-16T18:00:50" v="346" actId="478"/>
          <ac:spMkLst>
            <pc:docMk/>
            <pc:sldMk cId="419941416" sldId="1334"/>
            <ac:spMk id="11" creationId="{82D28C5C-095A-4E56-E145-B7CAB80B29D1}"/>
          </ac:spMkLst>
        </pc:spChg>
        <pc:spChg chg="add del mod">
          <ac:chgData name="Yen, Anna (she/her/hers)" userId="3f4f8ba1-24c3-4a69-8631-9d3a48b95bf0" providerId="ADAL" clId="{1F497A01-3AEB-4B55-B9DB-75B6D5830266}" dt="2023-05-16T18:00:56.404" v="350" actId="478"/>
          <ac:spMkLst>
            <pc:docMk/>
            <pc:sldMk cId="419941416" sldId="1334"/>
            <ac:spMk id="13" creationId="{C7CB0EEC-0386-0584-EB20-7C346A241383}"/>
          </ac:spMkLst>
        </pc:spChg>
        <pc:spChg chg="add mod">
          <ac:chgData name="Yen, Anna (she/her/hers)" userId="3f4f8ba1-24c3-4a69-8631-9d3a48b95bf0" providerId="ADAL" clId="{1F497A01-3AEB-4B55-B9DB-75B6D5830266}" dt="2023-05-16T18:10:03.245" v="584" actId="14100"/>
          <ac:spMkLst>
            <pc:docMk/>
            <pc:sldMk cId="419941416" sldId="1334"/>
            <ac:spMk id="14" creationId="{B0295369-19B4-D27B-3888-64B0370196E7}"/>
          </ac:spMkLst>
        </pc:spChg>
        <pc:spChg chg="add mod">
          <ac:chgData name="Yen, Anna (she/her/hers)" userId="3f4f8ba1-24c3-4a69-8631-9d3a48b95bf0" providerId="ADAL" clId="{1F497A01-3AEB-4B55-B9DB-75B6D5830266}" dt="2023-05-16T18:10:17.697" v="586" actId="207"/>
          <ac:spMkLst>
            <pc:docMk/>
            <pc:sldMk cId="419941416" sldId="1334"/>
            <ac:spMk id="15" creationId="{558BC935-DCFE-67C4-777B-C0A5929D2B49}"/>
          </ac:spMkLst>
        </pc:spChg>
        <pc:spChg chg="mod">
          <ac:chgData name="Yen, Anna (she/her/hers)" userId="3f4f8ba1-24c3-4a69-8631-9d3a48b95bf0" providerId="ADAL" clId="{1F497A01-3AEB-4B55-B9DB-75B6D5830266}" dt="2023-05-16T18:04:59.908" v="453" actId="404"/>
          <ac:spMkLst>
            <pc:docMk/>
            <pc:sldMk cId="419941416" sldId="1334"/>
            <ac:spMk id="95" creationId="{C818CEF3-7704-4EE1-8CD5-9D6B9CDA6F96}"/>
          </ac:spMkLst>
        </pc:spChg>
        <pc:spChg chg="del">
          <ac:chgData name="Yen, Anna (she/her/hers)" userId="3f4f8ba1-24c3-4a69-8631-9d3a48b95bf0" providerId="ADAL" clId="{1F497A01-3AEB-4B55-B9DB-75B6D5830266}" dt="2023-05-16T18:00:45.775" v="344" actId="478"/>
          <ac:spMkLst>
            <pc:docMk/>
            <pc:sldMk cId="419941416" sldId="1334"/>
            <ac:spMk id="735" creationId="{00000000-0000-0000-0000-000000000000}"/>
          </ac:spMkLst>
        </pc:spChg>
        <pc:spChg chg="del">
          <ac:chgData name="Yen, Anna (she/her/hers)" userId="3f4f8ba1-24c3-4a69-8631-9d3a48b95bf0" providerId="ADAL" clId="{1F497A01-3AEB-4B55-B9DB-75B6D5830266}" dt="2023-05-16T18:00:39.108" v="341" actId="478"/>
          <ac:spMkLst>
            <pc:docMk/>
            <pc:sldMk cId="419941416" sldId="1334"/>
            <ac:spMk id="737" creationId="{00000000-0000-0000-0000-000000000000}"/>
          </ac:spMkLst>
        </pc:spChg>
        <pc:spChg chg="del">
          <ac:chgData name="Yen, Anna (she/her/hers)" userId="3f4f8ba1-24c3-4a69-8631-9d3a48b95bf0" providerId="ADAL" clId="{1F497A01-3AEB-4B55-B9DB-75B6D5830266}" dt="2023-05-16T18:00:54.602" v="349" actId="478"/>
          <ac:spMkLst>
            <pc:docMk/>
            <pc:sldMk cId="419941416" sldId="1334"/>
            <ac:spMk id="739" creationId="{00000000-0000-0000-0000-000000000000}"/>
          </ac:spMkLst>
        </pc:spChg>
        <pc:spChg chg="del">
          <ac:chgData name="Yen, Anna (she/her/hers)" userId="3f4f8ba1-24c3-4a69-8631-9d3a48b95bf0" providerId="ADAL" clId="{1F497A01-3AEB-4B55-B9DB-75B6D5830266}" dt="2023-05-16T18:00:25.483" v="334" actId="478"/>
          <ac:spMkLst>
            <pc:docMk/>
            <pc:sldMk cId="419941416" sldId="1334"/>
            <ac:spMk id="743" creationId="{00000000-0000-0000-0000-000000000000}"/>
          </ac:spMkLst>
        </pc:spChg>
        <pc:spChg chg="del">
          <ac:chgData name="Yen, Anna (she/her/hers)" userId="3f4f8ba1-24c3-4a69-8631-9d3a48b95bf0" providerId="ADAL" clId="{1F497A01-3AEB-4B55-B9DB-75B6D5830266}" dt="2023-05-16T18:00:30.074" v="336" actId="478"/>
          <ac:spMkLst>
            <pc:docMk/>
            <pc:sldMk cId="419941416" sldId="1334"/>
            <ac:spMk id="745" creationId="{00000000-0000-0000-0000-000000000000}"/>
          </ac:spMkLst>
        </pc:spChg>
        <pc:spChg chg="mod">
          <ac:chgData name="Yen, Anna (she/her/hers)" userId="3f4f8ba1-24c3-4a69-8631-9d3a48b95bf0" providerId="ADAL" clId="{1F497A01-3AEB-4B55-B9DB-75B6D5830266}" dt="2023-05-16T18:04:49.943" v="449" actId="1076"/>
          <ac:spMkLst>
            <pc:docMk/>
            <pc:sldMk cId="419941416" sldId="1334"/>
            <ac:spMk id="746" creationId="{00000000-0000-0000-0000-000000000000}"/>
          </ac:spMkLst>
        </pc:spChg>
        <pc:spChg chg="del">
          <ac:chgData name="Yen, Anna (she/her/hers)" userId="3f4f8ba1-24c3-4a69-8631-9d3a48b95bf0" providerId="ADAL" clId="{1F497A01-3AEB-4B55-B9DB-75B6D5830266}" dt="2023-05-16T18:00:22.703" v="333" actId="478"/>
          <ac:spMkLst>
            <pc:docMk/>
            <pc:sldMk cId="419941416" sldId="1334"/>
            <ac:spMk id="747" creationId="{00000000-0000-0000-0000-000000000000}"/>
          </ac:spMkLst>
        </pc:spChg>
        <pc:spChg chg="del">
          <ac:chgData name="Yen, Anna (she/her/hers)" userId="3f4f8ba1-24c3-4a69-8631-9d3a48b95bf0" providerId="ADAL" clId="{1F497A01-3AEB-4B55-B9DB-75B6D5830266}" dt="2023-05-16T18:00:33.572" v="338" actId="478"/>
          <ac:spMkLst>
            <pc:docMk/>
            <pc:sldMk cId="419941416" sldId="1334"/>
            <ac:spMk id="748" creationId="{00000000-0000-0000-0000-000000000000}"/>
          </ac:spMkLst>
        </pc:spChg>
        <pc:spChg chg="del">
          <ac:chgData name="Yen, Anna (she/her/hers)" userId="3f4f8ba1-24c3-4a69-8631-9d3a48b95bf0" providerId="ADAL" clId="{1F497A01-3AEB-4B55-B9DB-75B6D5830266}" dt="2023-05-16T18:00:43.410" v="343" actId="478"/>
          <ac:spMkLst>
            <pc:docMk/>
            <pc:sldMk cId="419941416" sldId="1334"/>
            <ac:spMk id="749" creationId="{00000000-0000-0000-0000-000000000000}"/>
          </ac:spMkLst>
        </pc:spChg>
        <pc:spChg chg="del">
          <ac:chgData name="Yen, Anna (she/her/hers)" userId="3f4f8ba1-24c3-4a69-8631-9d3a48b95bf0" providerId="ADAL" clId="{1F497A01-3AEB-4B55-B9DB-75B6D5830266}" dt="2023-05-16T18:00:36.499" v="340" actId="478"/>
          <ac:spMkLst>
            <pc:docMk/>
            <pc:sldMk cId="419941416" sldId="1334"/>
            <ac:spMk id="750" creationId="{00000000-0000-0000-0000-000000000000}"/>
          </ac:spMkLst>
        </pc:spChg>
        <pc:spChg chg="del">
          <ac:chgData name="Yen, Anna (she/her/hers)" userId="3f4f8ba1-24c3-4a69-8631-9d3a48b95bf0" providerId="ADAL" clId="{1F497A01-3AEB-4B55-B9DB-75B6D5830266}" dt="2023-05-16T18:00:52.548" v="348" actId="478"/>
          <ac:spMkLst>
            <pc:docMk/>
            <pc:sldMk cId="419941416" sldId="1334"/>
            <ac:spMk id="751" creationId="{00000000-0000-0000-0000-000000000000}"/>
          </ac:spMkLst>
        </pc:spChg>
        <pc:grpChg chg="del">
          <ac:chgData name="Yen, Anna (she/her/hers)" userId="3f4f8ba1-24c3-4a69-8631-9d3a48b95bf0" providerId="ADAL" clId="{1F497A01-3AEB-4B55-B9DB-75B6D5830266}" dt="2023-05-16T18:00:35.220" v="339" actId="478"/>
          <ac:grpSpMkLst>
            <pc:docMk/>
            <pc:sldMk cId="419941416" sldId="1334"/>
            <ac:grpSpMk id="108" creationId="{6A3B9EA5-94B8-46D4-B0ED-CC2459A562D4}"/>
          </ac:grpSpMkLst>
        </pc:grpChg>
        <pc:grpChg chg="del">
          <ac:chgData name="Yen, Anna (she/her/hers)" userId="3f4f8ba1-24c3-4a69-8631-9d3a48b95bf0" providerId="ADAL" clId="{1F497A01-3AEB-4B55-B9DB-75B6D5830266}" dt="2023-05-16T18:00:51.461" v="347" actId="478"/>
          <ac:grpSpMkLst>
            <pc:docMk/>
            <pc:sldMk cId="419941416" sldId="1334"/>
            <ac:grpSpMk id="117" creationId="{6F1E7715-4D65-4E61-B0BA-2A0D7C9DF86A}"/>
          </ac:grpSpMkLst>
        </pc:grpChg>
        <pc:grpChg chg="del">
          <ac:chgData name="Yen, Anna (she/her/hers)" userId="3f4f8ba1-24c3-4a69-8631-9d3a48b95bf0" providerId="ADAL" clId="{1F497A01-3AEB-4B55-B9DB-75B6D5830266}" dt="2023-05-16T18:00:19.613" v="331" actId="478"/>
          <ac:grpSpMkLst>
            <pc:docMk/>
            <pc:sldMk cId="419941416" sldId="1334"/>
            <ac:grpSpMk id="128" creationId="{ACC99354-609B-45C4-BF54-176AB956A983}"/>
          </ac:grpSpMkLst>
        </pc:grpChg>
        <pc:grpChg chg="del">
          <ac:chgData name="Yen, Anna (she/her/hers)" userId="3f4f8ba1-24c3-4a69-8631-9d3a48b95bf0" providerId="ADAL" clId="{1F497A01-3AEB-4B55-B9DB-75B6D5830266}" dt="2023-05-16T18:00:20.966" v="332" actId="478"/>
          <ac:grpSpMkLst>
            <pc:docMk/>
            <pc:sldMk cId="419941416" sldId="1334"/>
            <ac:grpSpMk id="143" creationId="{02F08975-D6A1-47CB-BAD4-4DCC106FE806}"/>
          </ac:grpSpMkLst>
        </pc:grpChg>
        <pc:grpChg chg="del">
          <ac:chgData name="Yen, Anna (she/her/hers)" userId="3f4f8ba1-24c3-4a69-8631-9d3a48b95bf0" providerId="ADAL" clId="{1F497A01-3AEB-4B55-B9DB-75B6D5830266}" dt="2023-05-16T18:00:41.505" v="342" actId="478"/>
          <ac:grpSpMkLst>
            <pc:docMk/>
            <pc:sldMk cId="419941416" sldId="1334"/>
            <ac:grpSpMk id="752" creationId="{00000000-0000-0000-0000-000000000000}"/>
          </ac:grpSpMkLst>
        </pc:grpChg>
        <pc:grpChg chg="mod">
          <ac:chgData name="Yen, Anna (she/her/hers)" userId="3f4f8ba1-24c3-4a69-8631-9d3a48b95bf0" providerId="ADAL" clId="{1F497A01-3AEB-4B55-B9DB-75B6D5830266}" dt="2023-05-16T18:04:49.943" v="449" actId="1076"/>
          <ac:grpSpMkLst>
            <pc:docMk/>
            <pc:sldMk cId="419941416" sldId="1334"/>
            <ac:grpSpMk id="795" creationId="{00000000-0000-0000-0000-000000000000}"/>
          </ac:grpSpMkLst>
        </pc:grpChg>
      </pc:sldChg>
      <pc:sldChg chg="addSp delSp modSp add mod modNotesTx">
        <pc:chgData name="Yen, Anna (she/her/hers)" userId="3f4f8ba1-24c3-4a69-8631-9d3a48b95bf0" providerId="ADAL" clId="{1F497A01-3AEB-4B55-B9DB-75B6D5830266}" dt="2023-05-16T18:13:06.977" v="611" actId="478"/>
        <pc:sldMkLst>
          <pc:docMk/>
          <pc:sldMk cId="3950121011" sldId="1335"/>
        </pc:sldMkLst>
        <pc:spChg chg="del">
          <ac:chgData name="Yen, Anna (she/her/hers)" userId="3f4f8ba1-24c3-4a69-8631-9d3a48b95bf0" providerId="ADAL" clId="{1F497A01-3AEB-4B55-B9DB-75B6D5830266}" dt="2023-05-16T18:13:06.977" v="611" actId="478"/>
          <ac:spMkLst>
            <pc:docMk/>
            <pc:sldMk cId="3950121011" sldId="1335"/>
            <ac:spMk id="2" creationId="{6E0E935B-6F84-43D3-9110-3D809F53B3C3}"/>
          </ac:spMkLst>
        </pc:spChg>
        <pc:spChg chg="add mod">
          <ac:chgData name="Yen, Anna (she/her/hers)" userId="3f4f8ba1-24c3-4a69-8631-9d3a48b95bf0" providerId="ADAL" clId="{1F497A01-3AEB-4B55-B9DB-75B6D5830266}" dt="2023-05-16T18:11:24.457" v="589" actId="1076"/>
          <ac:spMkLst>
            <pc:docMk/>
            <pc:sldMk cId="3950121011" sldId="1335"/>
            <ac:spMk id="4" creationId="{521DB5E3-3574-C9CC-5560-88D4B5B88506}"/>
          </ac:spMkLst>
        </pc:spChg>
        <pc:spChg chg="add mod">
          <ac:chgData name="Yen, Anna (she/her/hers)" userId="3f4f8ba1-24c3-4a69-8631-9d3a48b95bf0" providerId="ADAL" clId="{1F497A01-3AEB-4B55-B9DB-75B6D5830266}" dt="2023-05-16T18:11:32.743" v="600" actId="20577"/>
          <ac:spMkLst>
            <pc:docMk/>
            <pc:sldMk cId="3950121011" sldId="1335"/>
            <ac:spMk id="5" creationId="{B27C6B2B-475C-CBBC-DB1A-302E795F4ADD}"/>
          </ac:spMkLst>
        </pc:spChg>
        <pc:spChg chg="mod">
          <ac:chgData name="Yen, Anna (she/her/hers)" userId="3f4f8ba1-24c3-4a69-8631-9d3a48b95bf0" providerId="ADAL" clId="{1F497A01-3AEB-4B55-B9DB-75B6D5830266}" dt="2023-05-16T18:11:48.763" v="601" actId="207"/>
          <ac:spMkLst>
            <pc:docMk/>
            <pc:sldMk cId="3950121011" sldId="1335"/>
            <ac:spMk id="14" creationId="{B0295369-19B4-D27B-3888-64B0370196E7}"/>
          </ac:spMkLst>
        </pc:spChg>
        <pc:spChg chg="mod">
          <ac:chgData name="Yen, Anna (she/her/hers)" userId="3f4f8ba1-24c3-4a69-8631-9d3a48b95bf0" providerId="ADAL" clId="{1F497A01-3AEB-4B55-B9DB-75B6D5830266}" dt="2023-05-16T18:12:08.346" v="604" actId="207"/>
          <ac:spMkLst>
            <pc:docMk/>
            <pc:sldMk cId="3950121011" sldId="1335"/>
            <ac:spMk id="15" creationId="{558BC935-DCFE-67C4-777B-C0A5929D2B49}"/>
          </ac:spMkLst>
        </pc:spChg>
      </pc:sldChg>
      <pc:sldChg chg="addSp delSp modSp add mod modNotesTx">
        <pc:chgData name="Yen, Anna (she/her/hers)" userId="3f4f8ba1-24c3-4a69-8631-9d3a48b95bf0" providerId="ADAL" clId="{1F497A01-3AEB-4B55-B9DB-75B6D5830266}" dt="2023-05-17T00:29:54.523" v="1924" actId="20577"/>
        <pc:sldMkLst>
          <pc:docMk/>
          <pc:sldMk cId="33200053" sldId="1336"/>
        </pc:sldMkLst>
        <pc:spChg chg="mod">
          <ac:chgData name="Yen, Anna (she/her/hers)" userId="3f4f8ba1-24c3-4a69-8631-9d3a48b95bf0" providerId="ADAL" clId="{1F497A01-3AEB-4B55-B9DB-75B6D5830266}" dt="2023-05-17T00:14:40.798" v="1851" actId="404"/>
          <ac:spMkLst>
            <pc:docMk/>
            <pc:sldMk cId="33200053" sldId="1336"/>
            <ac:spMk id="2" creationId="{CF35AE16-DCEE-43F4-9936-5102CCC2629C}"/>
          </ac:spMkLst>
        </pc:spChg>
        <pc:spChg chg="del">
          <ac:chgData name="Yen, Anna (she/her/hers)" userId="3f4f8ba1-24c3-4a69-8631-9d3a48b95bf0" providerId="ADAL" clId="{1F497A01-3AEB-4B55-B9DB-75B6D5830266}" dt="2023-05-16T18:42:52.345" v="701" actId="478"/>
          <ac:spMkLst>
            <pc:docMk/>
            <pc:sldMk cId="33200053" sldId="1336"/>
            <ac:spMk id="3" creationId="{AFAF8EC4-6175-4AD2-8C46-FF5EB6B09C49}"/>
          </ac:spMkLst>
        </pc:spChg>
        <pc:spChg chg="add del mod">
          <ac:chgData name="Yen, Anna (she/her/hers)" userId="3f4f8ba1-24c3-4a69-8631-9d3a48b95bf0" providerId="ADAL" clId="{1F497A01-3AEB-4B55-B9DB-75B6D5830266}" dt="2023-05-17T00:29:54.523" v="1924" actId="20577"/>
          <ac:spMkLst>
            <pc:docMk/>
            <pc:sldMk cId="33200053" sldId="1336"/>
            <ac:spMk id="4" creationId="{737112AA-9D74-8156-A226-4F57CC8585BC}"/>
          </ac:spMkLst>
        </pc:spChg>
        <pc:spChg chg="add del mod">
          <ac:chgData name="Yen, Anna (she/her/hers)" userId="3f4f8ba1-24c3-4a69-8631-9d3a48b95bf0" providerId="ADAL" clId="{1F497A01-3AEB-4B55-B9DB-75B6D5830266}" dt="2023-05-16T18:42:37.889" v="695" actId="478"/>
          <ac:spMkLst>
            <pc:docMk/>
            <pc:sldMk cId="33200053" sldId="1336"/>
            <ac:spMk id="6" creationId="{6B3D3224-323C-5B23-418F-C915F4C92B79}"/>
          </ac:spMkLst>
        </pc:spChg>
        <pc:spChg chg="add del mod">
          <ac:chgData name="Yen, Anna (she/her/hers)" userId="3f4f8ba1-24c3-4a69-8631-9d3a48b95bf0" providerId="ADAL" clId="{1F497A01-3AEB-4B55-B9DB-75B6D5830266}" dt="2023-05-16T18:42:47.887" v="699" actId="478"/>
          <ac:spMkLst>
            <pc:docMk/>
            <pc:sldMk cId="33200053" sldId="1336"/>
            <ac:spMk id="8" creationId="{F693AD2D-975D-C106-80EB-B6D13FBE6D3A}"/>
          </ac:spMkLst>
        </pc:spChg>
        <pc:spChg chg="add del mod">
          <ac:chgData name="Yen, Anna (she/her/hers)" userId="3f4f8ba1-24c3-4a69-8631-9d3a48b95bf0" providerId="ADAL" clId="{1F497A01-3AEB-4B55-B9DB-75B6D5830266}" dt="2023-05-16T18:42:56.712" v="703" actId="478"/>
          <ac:spMkLst>
            <pc:docMk/>
            <pc:sldMk cId="33200053" sldId="1336"/>
            <ac:spMk id="11" creationId="{AE54B510-E64F-A28B-5914-1735C1059020}"/>
          </ac:spMkLst>
        </pc:spChg>
        <pc:spChg chg="add del mod">
          <ac:chgData name="Yen, Anna (she/her/hers)" userId="3f4f8ba1-24c3-4a69-8631-9d3a48b95bf0" providerId="ADAL" clId="{1F497A01-3AEB-4B55-B9DB-75B6D5830266}" dt="2023-05-16T18:46:48.649" v="976" actId="478"/>
          <ac:spMkLst>
            <pc:docMk/>
            <pc:sldMk cId="33200053" sldId="1336"/>
            <ac:spMk id="12" creationId="{CC6D0F25-69FC-0DA7-61ED-848450750599}"/>
          </ac:spMkLst>
        </pc:spChg>
        <pc:spChg chg="add del mod">
          <ac:chgData name="Yen, Anna (she/her/hers)" userId="3f4f8ba1-24c3-4a69-8631-9d3a48b95bf0" providerId="ADAL" clId="{1F497A01-3AEB-4B55-B9DB-75B6D5830266}" dt="2023-05-16T18:46:58.474" v="977" actId="478"/>
          <ac:spMkLst>
            <pc:docMk/>
            <pc:sldMk cId="33200053" sldId="1336"/>
            <ac:spMk id="14" creationId="{03F1A17B-A328-EED4-C7BF-994FF786FFFC}"/>
          </ac:spMkLst>
        </pc:spChg>
        <pc:spChg chg="add del mod">
          <ac:chgData name="Yen, Anna (she/her/hers)" userId="3f4f8ba1-24c3-4a69-8631-9d3a48b95bf0" providerId="ADAL" clId="{1F497A01-3AEB-4B55-B9DB-75B6D5830266}" dt="2023-05-16T18:47:28.219" v="982"/>
          <ac:spMkLst>
            <pc:docMk/>
            <pc:sldMk cId="33200053" sldId="1336"/>
            <ac:spMk id="15" creationId="{84A1B77C-DE46-FC07-71D2-2548B0F16030}"/>
          </ac:spMkLst>
        </pc:spChg>
        <pc:spChg chg="add mod">
          <ac:chgData name="Yen, Anna (she/her/hers)" userId="3f4f8ba1-24c3-4a69-8631-9d3a48b95bf0" providerId="ADAL" clId="{1F497A01-3AEB-4B55-B9DB-75B6D5830266}" dt="2023-05-16T18:56:10.425" v="1018" actId="20577"/>
          <ac:spMkLst>
            <pc:docMk/>
            <pc:sldMk cId="33200053" sldId="1336"/>
            <ac:spMk id="16" creationId="{D24F3A33-F281-CB43-C119-B4341F4E5158}"/>
          </ac:spMkLst>
        </pc:spChg>
        <pc:spChg chg="del">
          <ac:chgData name="Yen, Anna (she/her/hers)" userId="3f4f8ba1-24c3-4a69-8631-9d3a48b95bf0" providerId="ADAL" clId="{1F497A01-3AEB-4B55-B9DB-75B6D5830266}" dt="2023-05-16T18:42:55.192" v="702" actId="478"/>
          <ac:spMkLst>
            <pc:docMk/>
            <pc:sldMk cId="33200053" sldId="1336"/>
            <ac:spMk id="141" creationId="{BD3CA6BE-FE0B-4676-96A2-2C4B1E235F59}"/>
          </ac:spMkLst>
        </pc:spChg>
        <pc:spChg chg="del mod">
          <ac:chgData name="Yen, Anna (she/her/hers)" userId="3f4f8ba1-24c3-4a69-8631-9d3a48b95bf0" providerId="ADAL" clId="{1F497A01-3AEB-4B55-B9DB-75B6D5830266}" dt="2023-05-16T18:42:30.550" v="691" actId="478"/>
          <ac:spMkLst>
            <pc:docMk/>
            <pc:sldMk cId="33200053" sldId="1336"/>
            <ac:spMk id="647" creationId="{00000000-0000-0000-0000-000000000000}"/>
          </ac:spMkLst>
        </pc:spChg>
        <pc:spChg chg="del">
          <ac:chgData name="Yen, Anna (she/her/hers)" userId="3f4f8ba1-24c3-4a69-8631-9d3a48b95bf0" providerId="ADAL" clId="{1F497A01-3AEB-4B55-B9DB-75B6D5830266}" dt="2023-05-16T18:42:31.469" v="692" actId="478"/>
          <ac:spMkLst>
            <pc:docMk/>
            <pc:sldMk cId="33200053" sldId="1336"/>
            <ac:spMk id="650" creationId="{00000000-0000-0000-0000-000000000000}"/>
          </ac:spMkLst>
        </pc:spChg>
        <pc:spChg chg="del">
          <ac:chgData name="Yen, Anna (she/her/hers)" userId="3f4f8ba1-24c3-4a69-8631-9d3a48b95bf0" providerId="ADAL" clId="{1F497A01-3AEB-4B55-B9DB-75B6D5830266}" dt="2023-05-16T18:42:45.663" v="698" actId="478"/>
          <ac:spMkLst>
            <pc:docMk/>
            <pc:sldMk cId="33200053" sldId="1336"/>
            <ac:spMk id="653" creationId="{00000000-0000-0000-0000-000000000000}"/>
          </ac:spMkLst>
        </pc:spChg>
        <pc:picChg chg="del">
          <ac:chgData name="Yen, Anna (she/her/hers)" userId="3f4f8ba1-24c3-4a69-8631-9d3a48b95bf0" providerId="ADAL" clId="{1F497A01-3AEB-4B55-B9DB-75B6D5830266}" dt="2023-05-16T18:42:27.696" v="689" actId="478"/>
          <ac:picMkLst>
            <pc:docMk/>
            <pc:sldMk cId="33200053" sldId="1336"/>
            <ac:picMk id="10" creationId="{E4A9949D-B2B6-4EEA-8AA9-F397490E36A3}"/>
          </ac:picMkLst>
        </pc:picChg>
        <pc:picChg chg="add mod">
          <ac:chgData name="Yen, Anna (she/her/hers)" userId="3f4f8ba1-24c3-4a69-8631-9d3a48b95bf0" providerId="ADAL" clId="{1F497A01-3AEB-4B55-B9DB-75B6D5830266}" dt="2023-05-16T18:47:13.425" v="979" actId="1076"/>
          <ac:picMkLst>
            <pc:docMk/>
            <pc:sldMk cId="33200053" sldId="1336"/>
            <ac:picMk id="13" creationId="{99A01356-0A74-89F9-020C-EB84C8CF9142}"/>
          </ac:picMkLst>
        </pc:picChg>
        <pc:cxnChg chg="del">
          <ac:chgData name="Yen, Anna (she/her/hers)" userId="3f4f8ba1-24c3-4a69-8631-9d3a48b95bf0" providerId="ADAL" clId="{1F497A01-3AEB-4B55-B9DB-75B6D5830266}" dt="2023-05-16T18:42:49.230" v="700" actId="478"/>
          <ac:cxnSpMkLst>
            <pc:docMk/>
            <pc:sldMk cId="33200053" sldId="1336"/>
            <ac:cxnSpMk id="659" creationId="{00000000-0000-0000-0000-000000000000}"/>
          </ac:cxnSpMkLst>
        </pc:cxnChg>
        <pc:cxnChg chg="del">
          <ac:chgData name="Yen, Anna (she/her/hers)" userId="3f4f8ba1-24c3-4a69-8631-9d3a48b95bf0" providerId="ADAL" clId="{1F497A01-3AEB-4B55-B9DB-75B6D5830266}" dt="2023-05-16T18:42:43.532" v="697" actId="478"/>
          <ac:cxnSpMkLst>
            <pc:docMk/>
            <pc:sldMk cId="33200053" sldId="1336"/>
            <ac:cxnSpMk id="660" creationId="{00000000-0000-0000-0000-000000000000}"/>
          </ac:cxnSpMkLst>
        </pc:cxnChg>
        <pc:cxnChg chg="del mod">
          <ac:chgData name="Yen, Anna (she/her/hers)" userId="3f4f8ba1-24c3-4a69-8631-9d3a48b95bf0" providerId="ADAL" clId="{1F497A01-3AEB-4B55-B9DB-75B6D5830266}" dt="2023-05-16T18:42:40.742" v="696" actId="478"/>
          <ac:cxnSpMkLst>
            <pc:docMk/>
            <pc:sldMk cId="33200053" sldId="1336"/>
            <ac:cxnSpMk id="661" creationId="{00000000-0000-0000-0000-000000000000}"/>
          </ac:cxnSpMkLst>
        </pc:cxnChg>
      </pc:sldChg>
      <pc:sldChg chg="addSp delSp modSp add mod modNotesTx">
        <pc:chgData name="Yen, Anna (she/her/hers)" userId="3f4f8ba1-24c3-4a69-8631-9d3a48b95bf0" providerId="ADAL" clId="{1F497A01-3AEB-4B55-B9DB-75B6D5830266}" dt="2023-05-17T00:51:23.891" v="2760" actId="2"/>
        <pc:sldMkLst>
          <pc:docMk/>
          <pc:sldMk cId="3869262374" sldId="1337"/>
        </pc:sldMkLst>
        <pc:spChg chg="mod">
          <ac:chgData name="Yen, Anna (she/her/hers)" userId="3f4f8ba1-24c3-4a69-8631-9d3a48b95bf0" providerId="ADAL" clId="{1F497A01-3AEB-4B55-B9DB-75B6D5830266}" dt="2023-05-17T00:14:34.937" v="1849" actId="404"/>
          <ac:spMkLst>
            <pc:docMk/>
            <pc:sldMk cId="3869262374" sldId="1337"/>
            <ac:spMk id="2" creationId="{CF35AE16-DCEE-43F4-9936-5102CCC2629C}"/>
          </ac:spMkLst>
        </pc:spChg>
        <pc:spChg chg="del">
          <ac:chgData name="Yen, Anna (she/her/hers)" userId="3f4f8ba1-24c3-4a69-8631-9d3a48b95bf0" providerId="ADAL" clId="{1F497A01-3AEB-4B55-B9DB-75B6D5830266}" dt="2023-05-16T18:59:46.818" v="1225" actId="478"/>
          <ac:spMkLst>
            <pc:docMk/>
            <pc:sldMk cId="3869262374" sldId="1337"/>
            <ac:spMk id="3" creationId="{AFAF8EC4-6175-4AD2-8C46-FF5EB6B09C49}"/>
          </ac:spMkLst>
        </pc:spChg>
        <pc:spChg chg="add del mod">
          <ac:chgData name="Yen, Anna (she/her/hers)" userId="3f4f8ba1-24c3-4a69-8631-9d3a48b95bf0" providerId="ADAL" clId="{1F497A01-3AEB-4B55-B9DB-75B6D5830266}" dt="2023-05-16T18:59:35.920" v="1219" actId="478"/>
          <ac:spMkLst>
            <pc:docMk/>
            <pc:sldMk cId="3869262374" sldId="1337"/>
            <ac:spMk id="5" creationId="{43712317-F34D-FD7E-ED93-011B936BF48E}"/>
          </ac:spMkLst>
        </pc:spChg>
        <pc:spChg chg="add del mod">
          <ac:chgData name="Yen, Anna (she/her/hers)" userId="3f4f8ba1-24c3-4a69-8631-9d3a48b95bf0" providerId="ADAL" clId="{1F497A01-3AEB-4B55-B9DB-75B6D5830266}" dt="2023-05-16T18:59:42.898" v="1223" actId="478"/>
          <ac:spMkLst>
            <pc:docMk/>
            <pc:sldMk cId="3869262374" sldId="1337"/>
            <ac:spMk id="7" creationId="{D942BBDF-6BEC-8724-D6E8-684B0799DDED}"/>
          </ac:spMkLst>
        </pc:spChg>
        <pc:spChg chg="add del mod">
          <ac:chgData name="Yen, Anna (she/her/hers)" userId="3f4f8ba1-24c3-4a69-8631-9d3a48b95bf0" providerId="ADAL" clId="{1F497A01-3AEB-4B55-B9DB-75B6D5830266}" dt="2023-05-16T18:59:51.146" v="1227" actId="478"/>
          <ac:spMkLst>
            <pc:docMk/>
            <pc:sldMk cId="3869262374" sldId="1337"/>
            <ac:spMk id="9" creationId="{2AEE4A97-8FFA-E8E9-0418-4D01C1980FC0}"/>
          </ac:spMkLst>
        </pc:spChg>
        <pc:spChg chg="add mod">
          <ac:chgData name="Yen, Anna (she/her/hers)" userId="3f4f8ba1-24c3-4a69-8631-9d3a48b95bf0" providerId="ADAL" clId="{1F497A01-3AEB-4B55-B9DB-75B6D5830266}" dt="2023-05-16T19:02:59.586" v="1320" actId="20577"/>
          <ac:spMkLst>
            <pc:docMk/>
            <pc:sldMk cId="3869262374" sldId="1337"/>
            <ac:spMk id="11" creationId="{F736B52C-DFAF-E5F0-C433-2FB9CF17AC1C}"/>
          </ac:spMkLst>
        </pc:spChg>
        <pc:spChg chg="del">
          <ac:chgData name="Yen, Anna (she/her/hers)" userId="3f4f8ba1-24c3-4a69-8631-9d3a48b95bf0" providerId="ADAL" clId="{1F497A01-3AEB-4B55-B9DB-75B6D5830266}" dt="2023-05-16T18:59:49.051" v="1226" actId="478"/>
          <ac:spMkLst>
            <pc:docMk/>
            <pc:sldMk cId="3869262374" sldId="1337"/>
            <ac:spMk id="141" creationId="{BD3CA6BE-FE0B-4676-96A2-2C4B1E235F59}"/>
          </ac:spMkLst>
        </pc:spChg>
        <pc:spChg chg="del">
          <ac:chgData name="Yen, Anna (she/her/hers)" userId="3f4f8ba1-24c3-4a69-8631-9d3a48b95bf0" providerId="ADAL" clId="{1F497A01-3AEB-4B55-B9DB-75B6D5830266}" dt="2023-05-16T18:59:32.230" v="1218" actId="478"/>
          <ac:spMkLst>
            <pc:docMk/>
            <pc:sldMk cId="3869262374" sldId="1337"/>
            <ac:spMk id="647" creationId="{00000000-0000-0000-0000-000000000000}"/>
          </ac:spMkLst>
        </pc:spChg>
        <pc:spChg chg="del">
          <ac:chgData name="Yen, Anna (she/her/hers)" userId="3f4f8ba1-24c3-4a69-8631-9d3a48b95bf0" providerId="ADAL" clId="{1F497A01-3AEB-4B55-B9DB-75B6D5830266}" dt="2023-05-16T18:59:29.666" v="1217" actId="478"/>
          <ac:spMkLst>
            <pc:docMk/>
            <pc:sldMk cId="3869262374" sldId="1337"/>
            <ac:spMk id="650" creationId="{00000000-0000-0000-0000-000000000000}"/>
          </ac:spMkLst>
        </pc:spChg>
        <pc:spChg chg="del">
          <ac:chgData name="Yen, Anna (she/her/hers)" userId="3f4f8ba1-24c3-4a69-8631-9d3a48b95bf0" providerId="ADAL" clId="{1F497A01-3AEB-4B55-B9DB-75B6D5830266}" dt="2023-05-16T18:59:41.560" v="1222" actId="478"/>
          <ac:spMkLst>
            <pc:docMk/>
            <pc:sldMk cId="3869262374" sldId="1337"/>
            <ac:spMk id="653" creationId="{00000000-0000-0000-0000-000000000000}"/>
          </ac:spMkLst>
        </pc:spChg>
        <pc:picChg chg="del">
          <ac:chgData name="Yen, Anna (she/her/hers)" userId="3f4f8ba1-24c3-4a69-8631-9d3a48b95bf0" providerId="ADAL" clId="{1F497A01-3AEB-4B55-B9DB-75B6D5830266}" dt="2023-05-16T18:59:27.169" v="1216" actId="478"/>
          <ac:picMkLst>
            <pc:docMk/>
            <pc:sldMk cId="3869262374" sldId="1337"/>
            <ac:picMk id="10" creationId="{E4A9949D-B2B6-4EEA-8AA9-F397490E36A3}"/>
          </ac:picMkLst>
        </pc:picChg>
        <pc:picChg chg="add mod">
          <ac:chgData name="Yen, Anna (she/her/hers)" userId="3f4f8ba1-24c3-4a69-8631-9d3a48b95bf0" providerId="ADAL" clId="{1F497A01-3AEB-4B55-B9DB-75B6D5830266}" dt="2023-05-16T19:00:53.077" v="1236" actId="1076"/>
          <ac:picMkLst>
            <pc:docMk/>
            <pc:sldMk cId="3869262374" sldId="1337"/>
            <ac:picMk id="12" creationId="{82F1D16A-8BEF-1EE8-A44B-C8A0F5A16ED3}"/>
          </ac:picMkLst>
        </pc:picChg>
        <pc:cxnChg chg="del">
          <ac:chgData name="Yen, Anna (she/her/hers)" userId="3f4f8ba1-24c3-4a69-8631-9d3a48b95bf0" providerId="ADAL" clId="{1F497A01-3AEB-4B55-B9DB-75B6D5830266}" dt="2023-05-16T18:59:44.192" v="1224" actId="478"/>
          <ac:cxnSpMkLst>
            <pc:docMk/>
            <pc:sldMk cId="3869262374" sldId="1337"/>
            <ac:cxnSpMk id="659" creationId="{00000000-0000-0000-0000-000000000000}"/>
          </ac:cxnSpMkLst>
        </pc:cxnChg>
        <pc:cxnChg chg="del">
          <ac:chgData name="Yen, Anna (she/her/hers)" userId="3f4f8ba1-24c3-4a69-8631-9d3a48b95bf0" providerId="ADAL" clId="{1F497A01-3AEB-4B55-B9DB-75B6D5830266}" dt="2023-05-16T18:59:37.826" v="1220" actId="478"/>
          <ac:cxnSpMkLst>
            <pc:docMk/>
            <pc:sldMk cId="3869262374" sldId="1337"/>
            <ac:cxnSpMk id="660" creationId="{00000000-0000-0000-0000-000000000000}"/>
          </ac:cxnSpMkLst>
        </pc:cxnChg>
        <pc:cxnChg chg="del mod">
          <ac:chgData name="Yen, Anna (she/her/hers)" userId="3f4f8ba1-24c3-4a69-8631-9d3a48b95bf0" providerId="ADAL" clId="{1F497A01-3AEB-4B55-B9DB-75B6D5830266}" dt="2023-05-16T18:59:39.683" v="1221" actId="478"/>
          <ac:cxnSpMkLst>
            <pc:docMk/>
            <pc:sldMk cId="3869262374" sldId="1337"/>
            <ac:cxnSpMk id="661" creationId="{00000000-0000-0000-0000-000000000000}"/>
          </ac:cxnSpMkLst>
        </pc:cxnChg>
      </pc:sldChg>
      <pc:sldChg chg="add del">
        <pc:chgData name="Yen, Anna (she/her/hers)" userId="3f4f8ba1-24c3-4a69-8631-9d3a48b95bf0" providerId="ADAL" clId="{1F497A01-3AEB-4B55-B9DB-75B6D5830266}" dt="2023-05-16T18:58:28.381" v="1214" actId="47"/>
        <pc:sldMkLst>
          <pc:docMk/>
          <pc:sldMk cId="3230808833" sldId="4179"/>
        </pc:sldMkLst>
      </pc:sldChg>
      <pc:sldMasterChg chg="modSp modSldLayout">
        <pc:chgData name="Yen, Anna (she/her/hers)" userId="3f4f8ba1-24c3-4a69-8631-9d3a48b95bf0" providerId="ADAL" clId="{1F497A01-3AEB-4B55-B9DB-75B6D5830266}" dt="2023-05-17T00:13:40.281" v="1843" actId="404"/>
        <pc:sldMasterMkLst>
          <pc:docMk/>
          <pc:sldMasterMk cId="3507336338" sldId="2147483849"/>
        </pc:sldMasterMkLst>
        <pc:spChg chg="mod">
          <ac:chgData name="Yen, Anna (she/her/hers)" userId="3f4f8ba1-24c3-4a69-8631-9d3a48b95bf0" providerId="ADAL" clId="{1F497A01-3AEB-4B55-B9DB-75B6D5830266}" dt="2023-05-16T17:36:40.096" v="70" actId="207"/>
          <ac:spMkLst>
            <pc:docMk/>
            <pc:sldMasterMk cId="3507336338" sldId="2147483849"/>
            <ac:spMk id="6" creationId="{00000000-0000-0000-0000-000000000000}"/>
          </ac:spMkLst>
        </pc:spChg>
        <pc:sldLayoutChg chg="modSp">
          <pc:chgData name="Yen, Anna (she/her/hers)" userId="3f4f8ba1-24c3-4a69-8631-9d3a48b95bf0" providerId="ADAL" clId="{1F497A01-3AEB-4B55-B9DB-75B6D5830266}" dt="2023-05-16T17:37:12.930" v="71" actId="207"/>
          <pc:sldLayoutMkLst>
            <pc:docMk/>
            <pc:sldMasterMk cId="3507336338" sldId="2147483849"/>
            <pc:sldLayoutMk cId="1539400228" sldId="2147483856"/>
          </pc:sldLayoutMkLst>
          <pc:spChg chg="mod">
            <ac:chgData name="Yen, Anna (she/her/hers)" userId="3f4f8ba1-24c3-4a69-8631-9d3a48b95bf0" providerId="ADAL" clId="{1F497A01-3AEB-4B55-B9DB-75B6D5830266}" dt="2023-05-16T17:37:12.930" v="71" actId="207"/>
            <ac:spMkLst>
              <pc:docMk/>
              <pc:sldMasterMk cId="3507336338" sldId="2147483849"/>
              <pc:sldLayoutMk cId="1539400228" sldId="2147483856"/>
              <ac:spMk id="4" creationId="{00000000-0000-0000-0000-000000000000}"/>
            </ac:spMkLst>
          </pc:spChg>
        </pc:sldLayoutChg>
        <pc:sldLayoutChg chg="modSp">
          <pc:chgData name="Yen, Anna (she/her/hers)" userId="3f4f8ba1-24c3-4a69-8631-9d3a48b95bf0" providerId="ADAL" clId="{1F497A01-3AEB-4B55-B9DB-75B6D5830266}" dt="2023-05-16T23:09:56.189" v="1799" actId="404"/>
          <pc:sldLayoutMkLst>
            <pc:docMk/>
            <pc:sldMasterMk cId="3507336338" sldId="2147483849"/>
            <pc:sldLayoutMk cId="3767508308" sldId="2147483862"/>
          </pc:sldLayoutMkLst>
          <pc:spChg chg="mod">
            <ac:chgData name="Yen, Anna (she/her/hers)" userId="3f4f8ba1-24c3-4a69-8631-9d3a48b95bf0" providerId="ADAL" clId="{1F497A01-3AEB-4B55-B9DB-75B6D5830266}" dt="2023-05-16T23:09:56.189" v="1799" actId="404"/>
            <ac:spMkLst>
              <pc:docMk/>
              <pc:sldMasterMk cId="3507336338" sldId="2147483849"/>
              <pc:sldLayoutMk cId="3767508308" sldId="2147483862"/>
              <ac:spMk id="5" creationId="{E2B5E542-11BB-45D0-9A06-E95DEB95E456}"/>
            </ac:spMkLst>
          </pc:spChg>
        </pc:sldLayoutChg>
        <pc:sldLayoutChg chg="modSp">
          <pc:chgData name="Yen, Anna (she/her/hers)" userId="3f4f8ba1-24c3-4a69-8631-9d3a48b95bf0" providerId="ADAL" clId="{1F497A01-3AEB-4B55-B9DB-75B6D5830266}" dt="2023-05-17T00:13:40.281" v="1843" actId="404"/>
          <pc:sldLayoutMkLst>
            <pc:docMk/>
            <pc:sldMasterMk cId="3507336338" sldId="2147483849"/>
            <pc:sldLayoutMk cId="2783250838" sldId="2147483865"/>
          </pc:sldLayoutMkLst>
          <pc:spChg chg="mod">
            <ac:chgData name="Yen, Anna (she/her/hers)" userId="3f4f8ba1-24c3-4a69-8631-9d3a48b95bf0" providerId="ADAL" clId="{1F497A01-3AEB-4B55-B9DB-75B6D5830266}" dt="2023-05-17T00:13:40.281" v="1843" actId="404"/>
            <ac:spMkLst>
              <pc:docMk/>
              <pc:sldMasterMk cId="3507336338" sldId="2147483849"/>
              <pc:sldLayoutMk cId="2783250838" sldId="2147483865"/>
              <ac:spMk id="11" creationId="{694B5E2B-24A5-4298-8C85-DF1885DF5D4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EB5453-BA3C-47A0-8C47-7639DC94E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29418F-B2EA-4BF0-A8EA-36B50249E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71CCC6-2222-42F8-A616-5387E1A2A33C}" type="datetimeFigureOut">
              <a:rPr lang="en-US" smtClean="0"/>
              <a:t>5/16/2023</a:t>
            </a:fld>
            <a:endParaRPr lang="en-US" dirty="0"/>
          </a:p>
        </p:txBody>
      </p:sp>
      <p:sp>
        <p:nvSpPr>
          <p:cNvPr id="4" name="Footer Placeholder 3">
            <a:extLst>
              <a:ext uri="{FF2B5EF4-FFF2-40B4-BE49-F238E27FC236}">
                <a16:creationId xmlns:a16="http://schemas.microsoft.com/office/drawing/2014/main" id="{934A9C64-2E76-4A0B-AC5F-7CA0279B84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CD20A-C7D2-4259-9C34-A532C240B9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F0DDA-EF24-48AD-858D-B8E1D4F3A34A}" type="slidenum">
              <a:rPr lang="en-US" smtClean="0"/>
              <a:t>‹#›</a:t>
            </a:fld>
            <a:endParaRPr lang="en-US" dirty="0"/>
          </a:p>
        </p:txBody>
      </p:sp>
    </p:spTree>
    <p:extLst>
      <p:ext uri="{BB962C8B-B14F-4D97-AF65-F5344CB8AC3E}">
        <p14:creationId xmlns:p14="http://schemas.microsoft.com/office/powerpoint/2010/main" val="4035604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AD1A9-173E-433A-891C-07A1436E48D1}"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4F9D9-E314-46B1-9E81-956E9FA2F7D8}" type="slidenum">
              <a:rPr lang="en-US" smtClean="0"/>
              <a:t>‹#›</a:t>
            </a:fld>
            <a:endParaRPr lang="en-US" dirty="0"/>
          </a:p>
        </p:txBody>
      </p:sp>
    </p:spTree>
    <p:extLst>
      <p:ext uri="{BB962C8B-B14F-4D97-AF65-F5344CB8AC3E}">
        <p14:creationId xmlns:p14="http://schemas.microsoft.com/office/powerpoint/2010/main" val="6137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wicrd-outreach@epa.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5a553ef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5a553ef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65a553ef2e_0_7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65a553ef2e_0_7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dirty="0"/>
              <a:t>** There will be a presentation on LCRR tomorrow, presented by HRWA.</a:t>
            </a:r>
          </a:p>
          <a:p>
            <a:r>
              <a:rPr lang="en-US" b="1" dirty="0"/>
              <a:t>Goal 1: For the first time, systems will be required to test at school and childcare facilities.</a:t>
            </a:r>
          </a:p>
          <a:p>
            <a:r>
              <a:rPr lang="en-US" b="1" dirty="0"/>
              <a:t>Goal 2: Get lead out through better science and better testing of targeted sites</a:t>
            </a:r>
          </a:p>
          <a:p>
            <a:r>
              <a:rPr lang="en-US" b="1" dirty="0"/>
              <a:t>Goal 3:  Empower consumers by providing information on where lead service lines exist and how to protect their family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65ab82ad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65ab82ad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dirty="0"/>
              <a:t>Timeline: 1991 (Initial LCR), 2000 (Minor Revisions), 2006 (Short-term Revisions)</a:t>
            </a:r>
          </a:p>
          <a:p>
            <a:pPr marL="171450" indent="-171450">
              <a:buFont typeface="Arial" panose="020B0604020202020204" pitchFamily="34" charset="0"/>
              <a:buChar char="•"/>
            </a:pPr>
            <a:r>
              <a:rPr lang="en-US" b="1" dirty="0"/>
              <a:t>Fast-forward to November 13, 2019</a:t>
            </a:r>
            <a:r>
              <a:rPr lang="en-US" dirty="0"/>
              <a:t>: FRN of proposed LCRR (October 10, 2019 – pre-publication of draft LCRR)</a:t>
            </a:r>
          </a:p>
          <a:p>
            <a:pPr marL="0" indent="0">
              <a:buFont typeface="Arial" panose="020B0604020202020204" pitchFamily="34" charset="0"/>
              <a:buNone/>
            </a:pPr>
            <a:r>
              <a:rPr lang="en-US" dirty="0"/>
              <a:t>     -  February 12, 2020:  Extended comment period closed. (initially, 60-day public comment period, extended to 90 days)</a:t>
            </a:r>
          </a:p>
          <a:p>
            <a:pPr marL="0" indent="0">
              <a:buFont typeface="Arial" panose="020B0604020202020204" pitchFamily="34" charset="0"/>
              <a:buNone/>
            </a:pPr>
            <a:r>
              <a:rPr lang="en-US" dirty="0"/>
              <a:t>     -  Received 79K comments.</a:t>
            </a:r>
          </a:p>
        </p:txBody>
      </p:sp>
    </p:spTree>
    <p:extLst>
      <p:ext uri="{BB962C8B-B14F-4D97-AF65-F5344CB8AC3E}">
        <p14:creationId xmlns:p14="http://schemas.microsoft.com/office/powerpoint/2010/main" val="236516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65ab82ad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65ab82ad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January 15, 2021</a:t>
            </a:r>
            <a:r>
              <a:rPr lang="en-US" dirty="0"/>
              <a:t>: FRN publication of final LCRR (12/22/2020 released pre-publication version)</a:t>
            </a:r>
          </a:p>
          <a:p>
            <a:endParaRPr lang="en-US" dirty="0"/>
          </a:p>
          <a:p>
            <a:pPr marL="171450" indent="-171450">
              <a:buFont typeface="Arial" panose="020B0604020202020204" pitchFamily="34" charset="0"/>
              <a:buChar char="•"/>
            </a:pPr>
            <a:r>
              <a:rPr lang="en-US" sz="1100" b="0" i="0" u="none" strike="noStrike" cap="none" dirty="0">
                <a:solidFill>
                  <a:srgbClr val="000000"/>
                </a:solidFill>
                <a:effectLst/>
                <a:latin typeface="Arial"/>
                <a:ea typeface="Arial"/>
                <a:cs typeface="Arial"/>
                <a:sym typeface="Arial"/>
              </a:rPr>
              <a:t>January 20, 2021: EO: Subject to Regulatory Freeze and Review:</a:t>
            </a:r>
          </a:p>
          <a:p>
            <a:endParaRPr lang="en-US" sz="1100" b="0" i="0" u="none" strike="noStrike" cap="none" dirty="0">
              <a:solidFill>
                <a:srgbClr val="000000"/>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cap="none" dirty="0">
                <a:solidFill>
                  <a:srgbClr val="000000"/>
                </a:solidFill>
                <a:effectLst/>
                <a:latin typeface="Arial"/>
                <a:ea typeface="Arial"/>
                <a:cs typeface="Arial"/>
                <a:sym typeface="Arial"/>
              </a:rPr>
              <a:t>On June 10, 2021: EPA ratified the rule undertaking two actions - </a:t>
            </a:r>
          </a:p>
          <a:p>
            <a:pPr marL="228600" indent="-228600">
              <a:buAutoNum type="arabicParenBoth"/>
            </a:pPr>
            <a:r>
              <a:rPr lang="en-US" sz="1100" b="1" i="0" u="none" strike="noStrike" cap="none" dirty="0">
                <a:solidFill>
                  <a:srgbClr val="000000"/>
                </a:solidFill>
                <a:effectLst/>
                <a:latin typeface="Arial"/>
                <a:ea typeface="Arial"/>
                <a:cs typeface="Arial"/>
                <a:sym typeface="Arial"/>
              </a:rPr>
              <a:t>Extension of the </a:t>
            </a:r>
            <a:r>
              <a:rPr lang="en-US" sz="1100" b="1" i="0" u="sng" strike="noStrike" cap="none" dirty="0">
                <a:solidFill>
                  <a:srgbClr val="000000"/>
                </a:solidFill>
                <a:effectLst/>
                <a:latin typeface="Arial"/>
                <a:ea typeface="Arial"/>
                <a:cs typeface="Arial"/>
                <a:sym typeface="Arial"/>
              </a:rPr>
              <a:t>effective date</a:t>
            </a:r>
            <a:r>
              <a:rPr lang="en-US" sz="1100" b="1" i="0" u="none" strike="noStrike" cap="none" dirty="0">
                <a:solidFill>
                  <a:srgbClr val="000000"/>
                </a:solidFill>
                <a:effectLst/>
                <a:latin typeface="Arial"/>
                <a:ea typeface="Arial"/>
                <a:cs typeface="Arial"/>
                <a:sym typeface="Arial"/>
              </a:rPr>
              <a:t> to 12/16/21.  EPA delayed the effective date to undertake a review of the rule in a deliberate and thorough manner consistent with the public health purposes of the SDWA and terms and objectives of the EO. </a:t>
            </a:r>
          </a:p>
          <a:p>
            <a:pPr marL="228600" indent="-228600">
              <a:buAutoNum type="arabicParenBoth"/>
            </a:pPr>
            <a:r>
              <a:rPr lang="en-US" sz="1100" b="1" i="0" u="none" strike="noStrike" cap="none" dirty="0">
                <a:solidFill>
                  <a:srgbClr val="000000"/>
                </a:solidFill>
                <a:effectLst/>
                <a:latin typeface="Arial"/>
                <a:ea typeface="Arial"/>
                <a:cs typeface="Arial"/>
                <a:sym typeface="Arial"/>
              </a:rPr>
              <a:t>Extension of the </a:t>
            </a:r>
            <a:r>
              <a:rPr lang="en-US" sz="1100" b="1" i="0" u="sng" strike="noStrike" cap="none" dirty="0">
                <a:solidFill>
                  <a:srgbClr val="000000"/>
                </a:solidFill>
                <a:effectLst/>
                <a:latin typeface="Arial"/>
                <a:ea typeface="Arial"/>
                <a:cs typeface="Arial"/>
                <a:sym typeface="Arial"/>
              </a:rPr>
              <a:t>compliance date </a:t>
            </a:r>
            <a:r>
              <a:rPr lang="en-US" sz="1100" b="1" i="0" u="none" strike="noStrike" cap="none" dirty="0">
                <a:solidFill>
                  <a:srgbClr val="000000"/>
                </a:solidFill>
                <a:effectLst/>
                <a:latin typeface="Arial"/>
                <a:ea typeface="Arial"/>
                <a:cs typeface="Arial"/>
                <a:sym typeface="Arial"/>
              </a:rPr>
              <a:t>to 10/16/2024. EPA delayed the compliance dates to maintain same time period between effective date and the compliance date and provide PWSs with adequate time to take actions to assure compliance. </a:t>
            </a:r>
          </a:p>
          <a:p>
            <a:pPr marL="228600" indent="-228600">
              <a:buAutoNum type="arabicParenBoth"/>
            </a:pPr>
            <a:endParaRPr lang="en-US" sz="1100" b="0" i="0" u="none" strike="noStrike" cap="none" dirty="0">
              <a:solidFill>
                <a:srgbClr val="000000"/>
              </a:solidFill>
              <a:effectLst/>
              <a:latin typeface="Arial"/>
              <a:ea typeface="Arial"/>
              <a:cs typeface="Arial"/>
              <a:sym typeface="Arial"/>
            </a:endParaRPr>
          </a:p>
          <a:p>
            <a:pPr>
              <a:lnSpc>
                <a:spcPct val="120000"/>
              </a:lnSpc>
              <a:spcBef>
                <a:spcPts val="0"/>
              </a:spcBef>
              <a:spcAft>
                <a:spcPts val="1200"/>
              </a:spcAft>
            </a:pPr>
            <a:r>
              <a:rPr lang="en-US" dirty="0"/>
              <a:t>EPA hosted meetings to engage with the public and stakeholders, particularly from communities that are most at-risk of exposure to lead in drinking water.</a:t>
            </a:r>
          </a:p>
          <a:p>
            <a:pPr lvl="1">
              <a:lnSpc>
                <a:spcPct val="120000"/>
              </a:lnSpc>
              <a:spcBef>
                <a:spcPts val="0"/>
              </a:spcBef>
              <a:spcAft>
                <a:spcPts val="1200"/>
              </a:spcAft>
            </a:pPr>
            <a:r>
              <a:rPr lang="en-US" dirty="0"/>
              <a:t>2 public listening sessions</a:t>
            </a:r>
          </a:p>
          <a:p>
            <a:pPr lvl="1">
              <a:lnSpc>
                <a:spcPct val="120000"/>
              </a:lnSpc>
              <a:spcBef>
                <a:spcPts val="0"/>
              </a:spcBef>
              <a:spcAft>
                <a:spcPts val="1200"/>
              </a:spcAft>
            </a:pPr>
            <a:r>
              <a:rPr lang="en-US" dirty="0"/>
              <a:t>10 community virtual roundtables</a:t>
            </a:r>
          </a:p>
          <a:p>
            <a:pPr lvl="1">
              <a:lnSpc>
                <a:spcPct val="120000"/>
              </a:lnSpc>
              <a:spcBef>
                <a:spcPts val="0"/>
              </a:spcBef>
              <a:spcAft>
                <a:spcPts val="1200"/>
              </a:spcAft>
            </a:pPr>
            <a:r>
              <a:rPr lang="en-US" dirty="0"/>
              <a:t>Tribal communities virtual roundtable</a:t>
            </a:r>
          </a:p>
          <a:p>
            <a:pPr lvl="1">
              <a:lnSpc>
                <a:spcPct val="120000"/>
              </a:lnSpc>
              <a:spcBef>
                <a:spcPts val="0"/>
              </a:spcBef>
              <a:spcAft>
                <a:spcPts val="1200"/>
              </a:spcAft>
            </a:pPr>
            <a:r>
              <a:rPr lang="en-US" dirty="0"/>
              <a:t>National associations meeting</a:t>
            </a:r>
          </a:p>
          <a:p>
            <a:pPr lvl="1">
              <a:lnSpc>
                <a:spcPct val="120000"/>
              </a:lnSpc>
              <a:spcBef>
                <a:spcPts val="0"/>
              </a:spcBef>
              <a:spcAft>
                <a:spcPts val="1200"/>
              </a:spcAft>
            </a:pPr>
            <a:r>
              <a:rPr lang="en-US" dirty="0"/>
              <a:t>National co-regulator meeting</a:t>
            </a:r>
            <a:endParaRPr dirty="0"/>
          </a:p>
        </p:txBody>
      </p:sp>
    </p:spTree>
    <p:extLst>
      <p:ext uri="{BB962C8B-B14F-4D97-AF65-F5344CB8AC3E}">
        <p14:creationId xmlns:p14="http://schemas.microsoft.com/office/powerpoint/2010/main" val="304726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5a553ef2e_0_7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65a553ef2e_0_7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 EPA’s regulatory partner at DOH, Mike Miyahira, will be presenting specifically on the materials inventory later this morning, right before lunch.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But I will say this – </a:t>
            </a:r>
            <a:r>
              <a:rPr lang="en-US" sz="1200" b="0" dirty="0">
                <a:latin typeface="Calibri" panose="020F0502020204030204" pitchFamily="34" charset="0"/>
                <a:cs typeface="Calibri" panose="020F0502020204030204" pitchFamily="34" charset="0"/>
              </a:rPr>
              <a:t>With the LCRI coming, this requirement in the LCRR is not going to change.</a:t>
            </a:r>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Key changes in the lead and copper rule revisions. Brief summary:</a:t>
            </a:r>
          </a:p>
          <a:p>
            <a:pPr marL="171450" lvl="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Service Line Materials Inventory: </a:t>
            </a:r>
            <a:r>
              <a:rPr lang="en-US" sz="1100" dirty="0">
                <a:latin typeface="Calibri" panose="020F0502020204030204" pitchFamily="34" charset="0"/>
                <a:cs typeface="Calibri" panose="020F0502020204030204" pitchFamily="34" charset="0"/>
              </a:rPr>
              <a:t>includes utility +PRIVATE ownership, initial inventory due by compliance date (10/16/24), inventory to be publicly available, and water systems &gt;50K to make inv publicly avail electronically. LSL Inventory to identify: LSLs, Lead status UNK, galvanized lines requiring replacement, non-lead SLs. Lead connectors (goosenecks, pigtails) not required. Annual update unless on reduced m/r.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bg1"/>
                </a:solidFill>
                <a:latin typeface="Calibri" panose="020F0502020204030204" pitchFamily="34" charset="0"/>
                <a:cs typeface="Calibri" panose="020F0502020204030204" pitchFamily="34" charset="0"/>
              </a:rPr>
              <a:t>EPA issued </a:t>
            </a:r>
            <a:r>
              <a:rPr lang="en-US" sz="1100" b="1" dirty="0">
                <a:solidFill>
                  <a:schemeClr val="bg1"/>
                </a:solidFill>
                <a:latin typeface="Calibri" panose="020F0502020204030204" pitchFamily="34" charset="0"/>
                <a:cs typeface="Calibri" panose="020F0502020204030204" pitchFamily="34" charset="0"/>
              </a:rPr>
              <a:t>Lead Service Line Material Inventory guidance </a:t>
            </a:r>
            <a:r>
              <a:rPr lang="en-US" sz="1100" dirty="0">
                <a:solidFill>
                  <a:schemeClr val="bg1"/>
                </a:solidFill>
                <a:latin typeface="Calibri" panose="020F0502020204030204" pitchFamily="34" charset="0"/>
                <a:cs typeface="Calibri" panose="020F0502020204030204" pitchFamily="34" charset="0"/>
              </a:rPr>
              <a:t>on 8/4/2022.</a:t>
            </a:r>
          </a:p>
          <a:p>
            <a:pPr marL="0" lvl="0" indent="0">
              <a:buFont typeface="Arial" panose="020B0604020202020204" pitchFamily="34" charset="0"/>
              <a:buNone/>
            </a:pPr>
            <a:endParaRPr lang="en-US" sz="110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New Sample Site Tiering: </a:t>
            </a:r>
            <a:r>
              <a:rPr lang="en-US" sz="1100" dirty="0">
                <a:latin typeface="Calibri" panose="020F0502020204030204" pitchFamily="34" charset="0"/>
                <a:cs typeface="Calibri" panose="020F0502020204030204" pitchFamily="34" charset="0"/>
              </a:rPr>
              <a:t>3 to 5 tiers. T1/T2 (Single Family Residence/Multi-Family Residence w/LSL) + T3 (SFR w/galvanized downstr of a LSL or downstream from lead gooseneck/pigtail or connector) + T4 (SFR w/copper pipe and lead solder installed before date of State’s Pb ban + T5 (SFR/MFR with representative plumbing or UNK)</a:t>
            </a:r>
          </a:p>
          <a:p>
            <a:pPr marL="171450" lvl="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Lead Trigger Level (TL) of 10 ppb: </a:t>
            </a:r>
            <a:r>
              <a:rPr lang="en-US" sz="1100" dirty="0">
                <a:latin typeface="Calibri" panose="020F0502020204030204" pitchFamily="34" charset="0"/>
                <a:cs typeface="Calibri" panose="020F0502020204030204" pitchFamily="34" charset="0"/>
              </a:rPr>
              <a:t>10-15 ppb: must fully replace LSLs – set annual goal of LSL replacement to be approved by state; </a:t>
            </a:r>
            <a:r>
              <a:rPr lang="en-US" sz="1100" dirty="0">
                <a:solidFill>
                  <a:schemeClr val="bg1">
                    <a:lumMod val="65000"/>
                  </a:schemeClr>
                </a:solidFill>
                <a:latin typeface="Calibri" panose="020F0502020204030204" pitchFamily="34" charset="0"/>
                <a:cs typeface="Calibri" panose="020F0502020204030204" pitchFamily="34" charset="0"/>
              </a:rPr>
              <a:t>[no reduced triennial sampling, annual at standard # of sites, re-optimize if CCT installed, CCT study if CCT not installed]</a:t>
            </a:r>
          </a:p>
          <a:p>
            <a:pPr marL="457200" lvl="1" indent="0">
              <a:buFont typeface="Arial" panose="020B0604020202020204" pitchFamily="34" charset="0"/>
              <a:buNone/>
            </a:pPr>
            <a:r>
              <a:rPr lang="en-US" sz="1100" dirty="0"/>
              <a:t>- For systems &gt; AL of 15 ppb, must fully replace a minimum of 3% of known LSLs annually. </a:t>
            </a:r>
            <a:endParaRPr lang="en-US"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Font typeface="Arial" panose="020B0604020202020204" pitchFamily="34" charset="0"/>
              <a:buChar char="•"/>
            </a:pPr>
            <a:r>
              <a:rPr lang="en-US" b="1" dirty="0"/>
              <a:t>Find and Fix:  </a:t>
            </a:r>
            <a:r>
              <a:rPr lang="en-US" dirty="0"/>
              <a:t>Any sample&gt;15ppb (action level). Follow up w/in 30 days + WQP w/in 5 days. [Det. if CCT fix needed (localized to system-wide CCT change, spot flushing, DS O/M, looping). ]  </a:t>
            </a:r>
          </a:p>
          <a:p>
            <a:pPr marL="171450" lvl="0" indent="-171450" algn="l" rtl="0">
              <a:spcBef>
                <a:spcPts val="0"/>
              </a:spcBef>
              <a:spcAft>
                <a:spcPts val="0"/>
              </a:spcAft>
              <a:buFont typeface="Arial" panose="020B0604020202020204" pitchFamily="34" charset="0"/>
              <a:buChar char="•"/>
            </a:pPr>
            <a:r>
              <a:rPr lang="en-US" b="1" dirty="0"/>
              <a:t>Lead Testing in Schools and Child Care Facilities </a:t>
            </a:r>
            <a:r>
              <a:rPr lang="en-US" dirty="0"/>
              <a:t>(applicable to CWSs, mandatory testing at elementary schools): Inventory and PE w/in 3 yr of pub date. 20% of facilities/yr. 5 samples/school, 2 samples/childcare fac.</a:t>
            </a:r>
          </a:p>
          <a:p>
            <a:pPr marL="171450" lvl="0" indent="-171450" algn="l" rtl="0">
              <a:spcBef>
                <a:spcPts val="0"/>
              </a:spcBef>
              <a:spcAft>
                <a:spcPts val="0"/>
              </a:spcAft>
              <a:buFont typeface="Arial" panose="020B0604020202020204" pitchFamily="34" charset="0"/>
              <a:buChar char="•"/>
            </a:pPr>
            <a:r>
              <a:rPr lang="en-US" b="1" dirty="0"/>
              <a:t>Small System (and NTNC) Compliance Options: </a:t>
            </a:r>
            <a:r>
              <a:rPr lang="en-US" dirty="0"/>
              <a:t>All NTNWS/CWS &lt;10K.  If &gt;10ppb TL, LSL replacement, CCT, POU, replacement of lead bearing materials (limited)</a:t>
            </a:r>
          </a:p>
          <a:p>
            <a:pPr>
              <a:lnSpc>
                <a:spcPct val="120000"/>
              </a:lnSpc>
              <a:spcBef>
                <a:spcPts val="0"/>
              </a:spcBef>
              <a:spcAft>
                <a:spcPts val="1200"/>
              </a:spcAft>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5a553ef2e_0_7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65a553ef2e_0_7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Font typeface="Arial" panose="020B0604020202020204" pitchFamily="34" charset="0"/>
              <a:buNone/>
            </a:pPr>
            <a:r>
              <a:rPr lang="en-US" sz="1100" b="0" dirty="0">
                <a:latin typeface="Calibri" panose="020F0502020204030204" pitchFamily="34" charset="0"/>
                <a:cs typeface="Calibri" panose="020F0502020204030204" pitchFamily="34" charset="0"/>
              </a:rPr>
              <a:t>With the LCRI coming, this requirement in the LCRR is not going to change.</a:t>
            </a:r>
          </a:p>
          <a:p>
            <a:pPr marL="171450" lvl="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Service Line Materials Inventory: </a:t>
            </a:r>
            <a:r>
              <a:rPr lang="en-US" sz="1100" dirty="0">
                <a:latin typeface="Calibri" panose="020F0502020204030204" pitchFamily="34" charset="0"/>
                <a:cs typeface="Calibri" panose="020F0502020204030204" pitchFamily="34" charset="0"/>
              </a:rPr>
              <a:t>includes utility +PRIVATE ownership, initial inventory due by compliance date (10/16/24), inventory to be publicly available, and water systems &gt;50K to make inv publicly avail electronically. LSL Inventory to identify: LSLs, Lead status UNK, galvanized lines requiring replacement, non-lead SLs. Lead connectors (goosenecks, pigtails) not required. Annual update unless on reduced m/r.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bg1"/>
                </a:solidFill>
                <a:latin typeface="Calibri" panose="020F0502020204030204" pitchFamily="34" charset="0"/>
                <a:cs typeface="Calibri" panose="020F0502020204030204" pitchFamily="34" charset="0"/>
              </a:rPr>
              <a:t>EPA issued </a:t>
            </a:r>
            <a:r>
              <a:rPr lang="en-US" sz="1100" b="1" dirty="0">
                <a:solidFill>
                  <a:schemeClr val="bg1"/>
                </a:solidFill>
                <a:latin typeface="Calibri" panose="020F0502020204030204" pitchFamily="34" charset="0"/>
                <a:cs typeface="Calibri" panose="020F0502020204030204" pitchFamily="34" charset="0"/>
              </a:rPr>
              <a:t>Lead Service Line Material Inventory guidance </a:t>
            </a:r>
            <a:r>
              <a:rPr lang="en-US" sz="1100" dirty="0">
                <a:solidFill>
                  <a:schemeClr val="bg1"/>
                </a:solidFill>
                <a:latin typeface="Calibri" panose="020F0502020204030204" pitchFamily="34" charset="0"/>
                <a:cs typeface="Calibri" panose="020F0502020204030204" pitchFamily="34" charset="0"/>
              </a:rPr>
              <a:t>on 8/4/2022.</a:t>
            </a:r>
          </a:p>
        </p:txBody>
      </p:sp>
    </p:spTree>
    <p:extLst>
      <p:ext uri="{BB962C8B-B14F-4D97-AF65-F5344CB8AC3E}">
        <p14:creationId xmlns:p14="http://schemas.microsoft.com/office/powerpoint/2010/main" val="106986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65a553ef2e_0_7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65a553ef2e_0_7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Font typeface="Arial" panose="020B0604020202020204" pitchFamily="34" charset="0"/>
              <a:buNone/>
            </a:pPr>
            <a:r>
              <a:rPr lang="en-US" sz="1100" b="0" dirty="0">
                <a:latin typeface="Calibri" panose="020F0502020204030204" pitchFamily="34" charset="0"/>
                <a:cs typeface="Calibri" panose="020F0502020204030204" pitchFamily="34" charset="0"/>
              </a:rPr>
              <a:t>With the LCRI coming, this requirement in the LCRR is not going to change.</a:t>
            </a:r>
          </a:p>
          <a:p>
            <a:pPr marL="171450" lvl="0" indent="-171450">
              <a:buFont typeface="Arial" panose="020B0604020202020204" pitchFamily="34" charset="0"/>
              <a:buChar char="•"/>
            </a:pPr>
            <a:r>
              <a:rPr lang="en-US" sz="1100" b="1" dirty="0">
                <a:latin typeface="Calibri" panose="020F0502020204030204" pitchFamily="34" charset="0"/>
                <a:cs typeface="Calibri" panose="020F0502020204030204" pitchFamily="34" charset="0"/>
              </a:rPr>
              <a:t>Service Line Materials Inventory: </a:t>
            </a:r>
            <a:r>
              <a:rPr lang="en-US" sz="1100" dirty="0">
                <a:latin typeface="Calibri" panose="020F0502020204030204" pitchFamily="34" charset="0"/>
                <a:cs typeface="Calibri" panose="020F0502020204030204" pitchFamily="34" charset="0"/>
              </a:rPr>
              <a:t>includes utility +PRIVATE ownership, initial inventory due by compliance date (10/16/24), inventory to be publicly available, and water systems &gt;50K to make inv publicly avail electronically. LSL Inventory to identify: LSLs, Lead status UNK, galvanized lines requiring replacement, non-lead SLs. Lead connectors (goosenecks, pigtails) not required. Annual update unless on reduced m/r.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bg1"/>
                </a:solidFill>
                <a:latin typeface="Calibri" panose="020F0502020204030204" pitchFamily="34" charset="0"/>
                <a:cs typeface="Calibri" panose="020F0502020204030204" pitchFamily="34" charset="0"/>
              </a:rPr>
              <a:t>EPA issued </a:t>
            </a:r>
            <a:r>
              <a:rPr lang="en-US" sz="1100" b="1" dirty="0">
                <a:solidFill>
                  <a:schemeClr val="bg1"/>
                </a:solidFill>
                <a:latin typeface="Calibri" panose="020F0502020204030204" pitchFamily="34" charset="0"/>
                <a:cs typeface="Calibri" panose="020F0502020204030204" pitchFamily="34" charset="0"/>
              </a:rPr>
              <a:t>Lead Service Line Material Inventory guidance </a:t>
            </a:r>
            <a:r>
              <a:rPr lang="en-US" sz="1100" dirty="0">
                <a:solidFill>
                  <a:schemeClr val="bg1"/>
                </a:solidFill>
                <a:latin typeface="Calibri" panose="020F0502020204030204" pitchFamily="34" charset="0"/>
                <a:cs typeface="Calibri" panose="020F0502020204030204" pitchFamily="34" charset="0"/>
              </a:rPr>
              <a:t>on 8/4/2022.</a:t>
            </a:r>
          </a:p>
        </p:txBody>
      </p:sp>
    </p:spTree>
    <p:extLst>
      <p:ext uri="{BB962C8B-B14F-4D97-AF65-F5344CB8AC3E}">
        <p14:creationId xmlns:p14="http://schemas.microsoft.com/office/powerpoint/2010/main" val="17857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65ab82ad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65ab82ad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Out of the $15B, the FY22 allocation is $2.9B to States, Tribes, &amp; territories. Hawaii’s FY22 allotment is $28.35M.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Action &amp; Trigger Levels: The agency will evaluate options to consolidate and potentially lower the LCRR’s action and trigger levels. Will consider elim’n of the trigger level if action level is lowered.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207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5a553ef2e_0_7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5a553ef2e_0_7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altLang="en-US" sz="1100" dirty="0"/>
              <a:t>America’s Water Infrastructure Act 2018 resulted in the most significant changes to the SDWA since 1996.  It imposes EPA action for 30 program areas. </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5a553ef2e_0_7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5a553ef2e_0_7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Intent: AWIA Section 2008* revises requirements for content, form, manner and frequency of CCRs for CWSs&gt;10K.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New key provisions: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CWSs to report corrosion control efforts and action level exceedances requiring corrective action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Allows for electronic delivery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Twice a year delivery for CWSs&gt;10K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National Drinking Water Advisory Council (NDWAC) Working Group to provide input.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NRDC filed lawsuit against EPA on 1/19/21. Pending Consent Decree with NRDC to inform CCR development schedule.</a:t>
            </a:r>
            <a:endParaRPr lang="en-US"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9389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5a553ef2e_0_7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5a553ef2e_0_7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CWSs serving &gt;=10K persons:</a:t>
            </a:r>
          </a:p>
          <a:p>
            <a:pPr marL="0" lvl="0" indent="0" algn="l" rtl="0">
              <a:spcBef>
                <a:spcPts val="0"/>
              </a:spcBef>
              <a:spcAft>
                <a:spcPts val="0"/>
              </a:spcAft>
              <a:buNone/>
            </a:pPr>
            <a:r>
              <a:rPr lang="en-US" dirty="0"/>
              <a:t>Must distribute a 6-month update with the annual CCR by 12/31 that includes:</a:t>
            </a:r>
          </a:p>
          <a:p>
            <a:pPr marL="228600" lvl="0" indent="-228600" algn="l" rtl="0">
              <a:spcBef>
                <a:spcPts val="0"/>
              </a:spcBef>
              <a:spcAft>
                <a:spcPts val="0"/>
              </a:spcAft>
              <a:buAutoNum type="arabicParenR"/>
            </a:pPr>
            <a:r>
              <a:rPr lang="en-US" dirty="0"/>
              <a:t>Info about any violations and/or ALEs 1/1-6/30 of the current year</a:t>
            </a:r>
          </a:p>
          <a:p>
            <a:pPr marL="228600" lvl="0" indent="-228600" algn="l" rtl="0">
              <a:spcBef>
                <a:spcPts val="0"/>
              </a:spcBef>
              <a:spcAft>
                <a:spcPts val="0"/>
              </a:spcAft>
              <a:buAutoNum type="arabicParenR"/>
            </a:pPr>
            <a:r>
              <a:rPr lang="en-US" dirty="0"/>
              <a:t>Newly avail UCMR monitoring results from the prev reporting yr.</a:t>
            </a:r>
          </a:p>
          <a:p>
            <a:pPr marL="0" lvl="0" indent="0" algn="l" rtl="0">
              <a:spcBef>
                <a:spcPts val="0"/>
              </a:spcBef>
              <a:spcAft>
                <a:spcPts val="0"/>
              </a:spcAft>
              <a:buNone/>
            </a:pPr>
            <a:r>
              <a:rPr lang="en-US" dirty="0"/>
              <a:t>*For those w/zero of #1 or #2 above, must resend the annual CCR by 12/31.</a:t>
            </a:r>
            <a:endParaRPr dirty="0"/>
          </a:p>
        </p:txBody>
      </p:sp>
    </p:spTree>
    <p:extLst>
      <p:ext uri="{BB962C8B-B14F-4D97-AF65-F5344CB8AC3E}">
        <p14:creationId xmlns:p14="http://schemas.microsoft.com/office/powerpoint/2010/main" val="296803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050" dirty="0"/>
              <a:t>Contaminant Candidate List – list of contaminants that are currently not subject to regulation but are known or anticipated to occur in public water systems and that may pose risks to drinking water.</a:t>
            </a:r>
          </a:p>
          <a:p>
            <a:pPr marL="171450" indent="-171450" eaLnBrk="1" hangingPunct="1">
              <a:buFontTx/>
              <a:buChar char="-"/>
              <a:defRPr/>
            </a:pPr>
            <a:r>
              <a:rPr lang="en-US" altLang="en-US" sz="1050" dirty="0"/>
              <a:t>On July 19, 2021, EPA published the Draft 5</a:t>
            </a:r>
            <a:r>
              <a:rPr lang="en-US" altLang="en-US" sz="1050" baseline="30000" dirty="0"/>
              <a:t>th</a:t>
            </a:r>
            <a:r>
              <a:rPr lang="en-US" altLang="en-US" sz="1050" dirty="0"/>
              <a:t> CCL.</a:t>
            </a:r>
          </a:p>
          <a:p>
            <a:pPr marL="0" indent="0" eaLnBrk="1" hangingPunct="1">
              <a:buFontTx/>
              <a:buNone/>
              <a:defRPr/>
            </a:pPr>
            <a:r>
              <a:rPr lang="en-US" altLang="en-US" sz="1050" dirty="0"/>
              <a:t>UCMR 5 – just finalized.</a:t>
            </a:r>
          </a:p>
          <a:p>
            <a:pPr marL="0" indent="0" eaLnBrk="1" hangingPunct="1">
              <a:buFontTx/>
              <a:buNone/>
              <a:defRPr/>
            </a:pPr>
            <a:r>
              <a:rPr lang="en-US" altLang="en-US" sz="1050" dirty="0"/>
              <a:t>Reg Det 4 – reissued final in Feb 2021.</a:t>
            </a:r>
          </a:p>
          <a:p>
            <a:pPr eaLnBrk="1" hangingPunct="1">
              <a:defRPr/>
            </a:pPr>
            <a:r>
              <a:rPr lang="en-US" altLang="en-US" sz="1050" dirty="0"/>
              <a:t>6 Yr Review:</a:t>
            </a:r>
          </a:p>
          <a:p>
            <a:pPr marL="171450" indent="-171450" eaLnBrk="1" hangingPunct="1">
              <a:buFontTx/>
              <a:buChar char="-"/>
              <a:defRPr/>
            </a:pPr>
            <a:r>
              <a:rPr lang="en-US" altLang="en-US" sz="1050" dirty="0"/>
              <a:t>Jan 2017: 6-Yr Rvw 3 results were announced.</a:t>
            </a:r>
          </a:p>
          <a:p>
            <a:pPr marL="171450" indent="-171450" eaLnBrk="1" hangingPunct="1">
              <a:buFontTx/>
              <a:buChar char="-"/>
              <a:defRPr/>
            </a:pPr>
            <a:r>
              <a:rPr lang="en-US" altLang="en-US" sz="1050" dirty="0"/>
              <a:t>2023: Data collection for 6-Yr Rvw 4</a:t>
            </a:r>
          </a:p>
        </p:txBody>
      </p:sp>
      <p:sp>
        <p:nvSpPr>
          <p:cNvPr id="4" name="Slide Number Placeholder 3"/>
          <p:cNvSpPr>
            <a:spLocks noGrp="1"/>
          </p:cNvSpPr>
          <p:nvPr>
            <p:ph type="sldNum" sz="quarter" idx="5"/>
          </p:nvPr>
        </p:nvSpPr>
        <p:spPr/>
        <p:txBody>
          <a:bodyPr/>
          <a:lstStyle/>
          <a:p>
            <a:fld id="{1AD9B22B-3F6F-4DCD-A9BC-B1BFE7660A81}" type="slidenum">
              <a:rPr lang="en-US" smtClean="0"/>
              <a:t>3</a:t>
            </a:fld>
            <a:endParaRPr lang="en-US" dirty="0"/>
          </a:p>
        </p:txBody>
      </p:sp>
    </p:spTree>
    <p:extLst>
      <p:ext uri="{BB962C8B-B14F-4D97-AF65-F5344CB8AC3E}">
        <p14:creationId xmlns:p14="http://schemas.microsoft.com/office/powerpoint/2010/main" val="37007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5a553ef2e_0_7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5a553ef2e_0_7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proposed rule was published in the FR on April 5, 2023.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EPA was accepting comments on the proposed rule through May 22, 2023.</a:t>
            </a:r>
          </a:p>
          <a:p>
            <a:pPr marL="171450" indent="-171450">
              <a:buFont typeface="Arial" panose="020B0604020202020204" pitchFamily="34" charset="0"/>
              <a:buChar char="•"/>
            </a:pPr>
            <a:r>
              <a:rPr lang="en-US" sz="1200" b="0" i="0" u="none" strike="noStrike" kern="1200" cap="none" dirty="0">
                <a:solidFill>
                  <a:schemeClr val="tx1"/>
                </a:solidFill>
                <a:effectLst/>
                <a:latin typeface="+mn-lt"/>
                <a:ea typeface="+mn-ea"/>
                <a:cs typeface="+mn-cs"/>
                <a:sym typeface="Arial"/>
              </a:rPr>
              <a:t>EPA is scheduled to sign the final Revised CCR Rule by March 15, 2024.</a:t>
            </a:r>
          </a:p>
          <a:p>
            <a:pPr marL="171450" indent="-171450">
              <a:buFont typeface="Arial" panose="020B0604020202020204" pitchFamily="34" charset="0"/>
              <a:buChar char="•"/>
            </a:pPr>
            <a:r>
              <a:rPr lang="en-US" sz="1200" b="0" i="0" u="none" strike="noStrike" kern="1200" cap="none" dirty="0">
                <a:solidFill>
                  <a:schemeClr val="tx1"/>
                </a:solidFill>
                <a:effectLst/>
                <a:latin typeface="+mn-lt"/>
                <a:ea typeface="+mn-ea"/>
                <a:cs typeface="+mn-cs"/>
                <a:sym typeface="Arial"/>
              </a:rPr>
              <a:t>EPA is proposing that CWSs and primacy agencies must comply with new requirements beginning in 2025.</a:t>
            </a:r>
          </a:p>
          <a:p>
            <a:pPr marL="171450" indent="-171450">
              <a:buFont typeface="Arial" panose="020B0604020202020204" pitchFamily="34" charset="0"/>
              <a:buChar char="•"/>
            </a:pPr>
            <a:r>
              <a:rPr lang="en-US" sz="1200" b="0" i="0" u="none" strike="noStrike" kern="1200" cap="none" dirty="0">
                <a:solidFill>
                  <a:schemeClr val="tx1"/>
                </a:solidFill>
                <a:effectLst/>
                <a:latin typeface="+mn-lt"/>
                <a:ea typeface="+mn-ea"/>
                <a:cs typeface="+mn-cs"/>
                <a:sym typeface="Arial"/>
              </a:rPr>
              <a:t>Primacy agencies can request a 2-yr extension to submit revised primacy packages </a:t>
            </a:r>
            <a:r>
              <a:rPr lang="en-US" sz="1200" b="0" i="0" u="none" strike="noStrike" kern="1200" cap="none" dirty="0">
                <a:solidFill>
                  <a:schemeClr val="tx1"/>
                </a:solidFill>
                <a:effectLst/>
                <a:latin typeface="+mn-lt"/>
                <a:ea typeface="+mn-ea"/>
                <a:cs typeface="+mn-cs"/>
                <a:sym typeface="Wingdings" panose="05000000000000000000" pitchFamily="2" charset="2"/>
              </a:rPr>
              <a:t> spring 2028.</a:t>
            </a:r>
            <a:endParaRPr lang="en-US"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r>
              <a:rPr lang="en-US" dirty="0"/>
              <a:t>CMD=compliance monitoring data</a:t>
            </a:r>
            <a:endParaRPr dirty="0"/>
          </a:p>
        </p:txBody>
      </p:sp>
    </p:spTree>
    <p:extLst>
      <p:ext uri="{BB962C8B-B14F-4D97-AF65-F5344CB8AC3E}">
        <p14:creationId xmlns:p14="http://schemas.microsoft.com/office/powerpoint/2010/main" val="89906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Cyber-attacks against PWSs are increasing. Past incidents have shown that these attacks have the potential to disable or contaminate the delivery of drinking water to consumers</a:t>
            </a:r>
          </a:p>
          <a:p>
            <a:pPr marL="285750"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Cybersecurity is a priority to improve resiliency of water sector to cyberattacks. </a:t>
            </a:r>
          </a:p>
          <a:p>
            <a:pPr marL="285750"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Hardening to address cybersecurity has been via voluntary programs thru TTA. </a:t>
            </a:r>
          </a:p>
          <a:p>
            <a:pPr marL="285750" indent="-285750">
              <a:buFont typeface="Arial" panose="020B0604020202020204" pitchFamily="34"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Recent survey and reports show that PWSs have failed to adopt basic cybersecurity best practices and are at high risk of being victimized by a cyber-attack</a:t>
            </a:r>
          </a:p>
          <a:p>
            <a:pPr marL="285750"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Across all water sectors, DHS and FBI have reported a 300% increase in attacks against critical infrastructure.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0000"/>
              </a:lnSpc>
              <a:spcBef>
                <a:spcPts val="0"/>
              </a:spcBef>
              <a:spcAft>
                <a:spcPts val="1200"/>
              </a:spcAft>
              <a:buFont typeface="Arial" panose="020B0604020202020204" pitchFamily="34" charset="0"/>
              <a:buChar char="•"/>
            </a:pPr>
            <a:r>
              <a:rPr lang="en-US" sz="1000" dirty="0">
                <a:effectLst/>
                <a:latin typeface="Times New Roman" panose="02020603050405020304" pitchFamily="18" charset="0"/>
                <a:ea typeface="Times New Roman" panose="02020603050405020304" pitchFamily="18" charset="0"/>
              </a:rPr>
              <a:t>Use of operational technology, including industrial control systems like SCADA, in the production and distribution of drinking water has become widespread among PWSs of all sizes and types. </a:t>
            </a:r>
          </a:p>
          <a:p>
            <a:pPr marL="285750" marR="0" indent="-285750">
              <a:lnSpc>
                <a:spcPct val="110000"/>
              </a:lnSpc>
              <a:spcBef>
                <a:spcPts val="0"/>
              </a:spcBef>
              <a:spcAft>
                <a:spcPts val="1200"/>
              </a:spcAft>
              <a:buFont typeface="Arial" panose="020B0604020202020204" pitchFamily="34" charset="0"/>
              <a:buChar char="•"/>
            </a:pPr>
            <a:r>
              <a:rPr lang="en-US" sz="1000" dirty="0">
                <a:effectLst/>
                <a:latin typeface="Times New Roman" panose="02020603050405020304" pitchFamily="18" charset="0"/>
                <a:ea typeface="Times New Roman" panose="02020603050405020304" pitchFamily="18" charset="0"/>
              </a:rPr>
              <a:t>These control systems have allowed PWSs to reduce onsite staffing and to operate collection, treatment, and distribution system processes more efficiently. Notably, they permit remote monitoring and operation by offsite personnel, including third parties.</a:t>
            </a:r>
          </a:p>
          <a:p>
            <a:pPr marL="285750" marR="0" indent="-285750">
              <a:lnSpc>
                <a:spcPct val="110000"/>
              </a:lnSpc>
              <a:spcBef>
                <a:spcPts val="0"/>
              </a:spcBef>
              <a:spcAft>
                <a:spcPts val="1200"/>
              </a:spcAft>
              <a:buFont typeface="Arial" panose="020B0604020202020204" pitchFamily="34" charset="0"/>
              <a:buChar char="•"/>
            </a:pPr>
            <a:r>
              <a:rPr lang="en-US" sz="1000" dirty="0">
                <a:effectLst/>
                <a:latin typeface="Times New Roman" panose="02020603050405020304" pitchFamily="18" charset="0"/>
                <a:ea typeface="Times New Roman" panose="02020603050405020304" pitchFamily="18" charset="0"/>
              </a:rPr>
              <a:t>However, operational technology is also vulnerable to being disabled or manipulated through malicious cyber activity, which are occurring with increasing frequency. </a:t>
            </a:r>
          </a:p>
          <a:p>
            <a:pPr marL="285750" marR="0" indent="-285750">
              <a:lnSpc>
                <a:spcPct val="110000"/>
              </a:lnSpc>
              <a:spcBef>
                <a:spcPts val="0"/>
              </a:spcBef>
              <a:spcAft>
                <a:spcPts val="1200"/>
              </a:spcAft>
              <a:buFont typeface="Arial" panose="020B0604020202020204" pitchFamily="34" charset="0"/>
              <a:buChar char="•"/>
            </a:pPr>
            <a:r>
              <a:rPr lang="en-US" sz="1000" dirty="0">
                <a:effectLst/>
                <a:latin typeface="Times New Roman" panose="02020603050405020304" pitchFamily="18" charset="0"/>
                <a:ea typeface="Times New Roman" panose="02020603050405020304" pitchFamily="18" charset="0"/>
              </a:rPr>
              <a:t>Documented activity has have utilized various techniques, such as stolen credentials from authorized users, malicious URLs and websites, vulnerabilities in software applications, compromised third party software and service providers, insecure remote access systems, insider attacks, and others. Intrusion by a cyber threat actor into an operational technology network can compromise the ability of a water system to produce and/or distribute safe drinking water. </a:t>
            </a:r>
          </a:p>
          <a:p>
            <a:pPr marL="285750" marR="0" indent="-285750">
              <a:lnSpc>
                <a:spcPct val="110000"/>
              </a:lnSpc>
              <a:spcBef>
                <a:spcPts val="0"/>
              </a:spcBef>
              <a:spcAft>
                <a:spcPts val="1200"/>
              </a:spcAft>
              <a:buFont typeface="Arial" panose="020B0604020202020204" pitchFamily="34" charset="0"/>
              <a:buChar char="•"/>
            </a:pPr>
            <a:r>
              <a:rPr lang="en-US" sz="1000" dirty="0">
                <a:effectLst/>
                <a:latin typeface="Times New Roman" panose="02020603050405020304" pitchFamily="18" charset="0"/>
                <a:ea typeface="Times New Roman" panose="02020603050405020304" pitchFamily="18" charset="0"/>
              </a:rPr>
              <a:t>For example, incidents of malicious cyber activity on PWSs have shut down critical treatment processes, locked up control system networks behind ransomware, and disabled communications used to monitor and control distribution system infrastructure like pumping stations.</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6CDAE9-445A-42D1-8EB5-EAD0BDFDFA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906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Past incidents have shown that cyber-attacks have the potential to disable or contaminate the delivery of drinking water to consumers.</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Recent survey and reports show that PWSs have failed to adopt basic cybersecurity best practices and are at high risk of being victimized by a cyber-attack.</a:t>
            </a:r>
          </a:p>
          <a:p>
            <a:pPr marL="342900" marR="0" lvl="0" indent="-342900">
              <a:lnSpc>
                <a:spcPct val="107000"/>
              </a:lnSpc>
              <a:spcBef>
                <a:spcPts val="0"/>
              </a:spcBef>
              <a:spcAft>
                <a:spcPts val="600"/>
              </a:spcAft>
              <a:buFont typeface="Symbol" panose="05050102010706020507" pitchFamily="18" charset="2"/>
              <a:buChar char=""/>
            </a:pP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EPA’s interpretation uses existing regulatory authority to ensure that all states regularly evaluate cybersecurity at their PWSs.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The goal is to correct gaps in cybersecurity that could impact safe drinking water.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Sanitary surveys allow for state discretion to determine cybersecurity gaps are significant and steps a PWS should take to address.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 PWSs: PWS uses an Industrial Control System or other operational technology as part of the equipment or operation of any required component of the sanitary survey, then the state must evaluate the adequacy of the cybersecurity of that operational technology, including the cybersecurity of interdependent systems, for producing and distributing safe drinking water.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EPA providing flexibility to states with </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multiple approaches</a:t>
            </a:r>
          </a:p>
          <a:p>
            <a:pPr marL="0" marR="0" lvl="0" indent="0">
              <a:lnSpc>
                <a:spcPct val="107000"/>
              </a:lnSpc>
              <a:spcBef>
                <a:spcPts val="0"/>
              </a:spcBef>
              <a:spcAft>
                <a:spcPts val="0"/>
              </a:spcAft>
              <a:buFont typeface="Symbol" panose="05050102010706020507" pitchFamily="18" charset="2"/>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(1)  Self assessment/3</a:t>
            </a:r>
            <a:r>
              <a:rPr lang="en-US" sz="900"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party: </a:t>
            </a:r>
          </a:p>
          <a:p>
            <a:pPr marL="800100" marR="0" lvl="1" indent="-342900">
              <a:lnSpc>
                <a:spcPct val="107000"/>
              </a:lnSpc>
              <a:spcBef>
                <a:spcPts val="0"/>
              </a:spcBef>
              <a:spcAft>
                <a:spcPts val="600"/>
              </a:spcAft>
              <a:buFontTx/>
              <a:buChar char="–"/>
              <a:tabLst>
                <a:tab pos="6858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States may require PWSs to conduct a self-assessment. PWSs could use any state-approved method (DOH CISA, IST, AWWA, ISO), including optional EPA checklist (</a:t>
            </a:r>
            <a:r>
              <a:rPr lang="en-US" sz="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guidance</a:t>
            </a: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600"/>
              </a:spcAft>
              <a:buFontTx/>
              <a:buChar char="–"/>
              <a:tabLst>
                <a:tab pos="6858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PWS could undergo an assessment by a state-approved outside party (e.g., EPA </a:t>
            </a:r>
            <a:r>
              <a:rPr lang="en-US" sz="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Water Sector Cybersecurity Evaluation</a:t>
            </a: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Program</a:t>
            </a: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CISA Cybersecurity Advisor.</a:t>
            </a:r>
          </a:p>
          <a:p>
            <a:pPr marL="800100" marR="0" lvl="1" indent="-342900">
              <a:lnSpc>
                <a:spcPct val="107000"/>
              </a:lnSpc>
              <a:spcBef>
                <a:spcPts val="0"/>
              </a:spcBef>
              <a:spcAft>
                <a:spcPts val="600"/>
              </a:spcAft>
              <a:buFontTx/>
              <a:buChar char="–"/>
              <a:tabLst>
                <a:tab pos="6858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be completed prior to state sanitary survey and made available to state. State to confirm completion and identify cybersecurity gaps are SD. </a:t>
            </a:r>
          </a:p>
          <a:p>
            <a:pPr marL="0" marR="0" lvl="0" indent="0">
              <a:lnSpc>
                <a:spcPct val="107000"/>
              </a:lnSpc>
              <a:spcBef>
                <a:spcPts val="0"/>
              </a:spcBef>
              <a:spcAft>
                <a:spcPts val="600"/>
              </a:spcAft>
              <a:buFontTx/>
              <a:buNone/>
              <a:tabLst>
                <a:tab pos="6858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State Evaluation</a:t>
            </a:r>
          </a:p>
          <a:p>
            <a:pPr marL="0" marR="0" lvl="0" indent="0">
              <a:lnSpc>
                <a:spcPct val="107000"/>
              </a:lnSpc>
              <a:spcBef>
                <a:spcPts val="0"/>
              </a:spcBef>
              <a:spcAft>
                <a:spcPts val="600"/>
              </a:spcAft>
              <a:buFontTx/>
              <a:buNone/>
              <a:tabLst>
                <a:tab pos="6858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Alternative State Program for Water System Cybersecurity</a:t>
            </a:r>
          </a:p>
          <a:p>
            <a:pPr marL="742950" marR="0" lvl="1" indent="-285750">
              <a:lnSpc>
                <a:spcPct val="107000"/>
              </a:lnSpc>
              <a:spcBef>
                <a:spcPts val="0"/>
              </a:spcBef>
              <a:spcAft>
                <a:spcPts val="600"/>
              </a:spcAft>
              <a:buFontTx/>
              <a:buChar char="–"/>
              <a:tabLst>
                <a:tab pos="685800" algn="l"/>
              </a:tabLs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use a cybersecurity program other than sanitary surveys to meet requirement (eg, state homeland security agency initiative)</a:t>
            </a:r>
          </a:p>
          <a:p>
            <a:pPr marL="285750" marR="0" lvl="0" indent="-285750">
              <a:lnSpc>
                <a:spcPct val="107000"/>
              </a:lnSpc>
              <a:spcBef>
                <a:spcPts val="0"/>
              </a:spcBef>
              <a:spcAft>
                <a:spcPts val="600"/>
              </a:spcAft>
              <a:buFont typeface="Arial" panose="020B0604020202020204" pitchFamily="34" charset="0"/>
              <a:buChar char="•"/>
              <a:tabLst>
                <a:tab pos="685800" algn="l"/>
              </a:tabLst>
            </a:pPr>
            <a:r>
              <a:rPr lang="en-US" sz="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EPA Technical Assistance</a:t>
            </a:r>
          </a:p>
          <a:p>
            <a:pPr marL="742950" marR="0" lvl="1" indent="-285750">
              <a:lnSpc>
                <a:spcPct val="107000"/>
              </a:lnSpc>
              <a:spcBef>
                <a:spcPts val="0"/>
              </a:spcBef>
              <a:spcAft>
                <a:spcPts val="1200"/>
              </a:spcAft>
              <a:buFont typeface="Courier New" panose="02070309020205020404" pitchFamily="49" charset="0"/>
              <a:buChar char="o"/>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EPA’s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Water Sector Cybersecurity Evaluation Program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will conduct the necessary cybersecurity assessments of PWSs and identify gaps, including potential significant deficiencies, for state review during the sanitary survey.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1200"/>
              </a:spcAft>
              <a:buFont typeface="Courier New" panose="02070309020205020404" pitchFamily="49" charset="0"/>
              <a:buChar char="o"/>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EPA’s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Water Sector Cybersecurity Technical Assistance Program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will provide a response (email or phone) by an SME within 2 days to questions from states and PWSs on cybersecurity gaps, remediation actions, and other sanitary survey questions.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600"/>
              </a:spcAft>
              <a:buFontTx/>
              <a:buChar char="–"/>
              <a:tabLst>
                <a:tab pos="685800" algn="l"/>
              </a:tabLs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i="0" dirty="0">
                <a:solidFill>
                  <a:srgbClr val="1B1B1B"/>
                </a:solidFill>
                <a:effectLst/>
                <a:latin typeface="Source Sans Pro Web"/>
              </a:rPr>
              <a:t>While this guidance is designed to be used right away, EPA is also requesting public comment on Sections 4-8 of the guidance and all Appendices until May 31, 2023. To submit comments, please email </a:t>
            </a:r>
            <a:r>
              <a:rPr lang="en-US" sz="1100" b="0" i="0" dirty="0">
                <a:solidFill>
                  <a:srgbClr val="005EA2"/>
                </a:solidFill>
                <a:effectLst/>
                <a:latin typeface="Source Sans Pro Web"/>
                <a:hlinkClick r:id="rId3"/>
              </a:rPr>
              <a:t>wicrd-outreach@epa.gov</a:t>
            </a:r>
            <a:r>
              <a:rPr lang="en-US" sz="1100" b="0" i="0" dirty="0">
                <a:solidFill>
                  <a:srgbClr val="1B1B1B"/>
                </a:solidFill>
                <a:effectLst/>
                <a:latin typeface="Source Sans Pro Web"/>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6CDAE9-445A-42D1-8EB5-EAD0BDFDFA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2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marL="0" marR="0" lvl="0" indent="0" algn="r" defTabSz="931937" rtl="0" eaLnBrk="1" fontAlgn="base" latinLnBrk="0" hangingPunct="1">
              <a:lnSpc>
                <a:spcPct val="100000"/>
              </a:lnSpc>
              <a:spcBef>
                <a:spcPct val="0"/>
              </a:spcBef>
              <a:spcAft>
                <a:spcPct val="0"/>
              </a:spcAft>
              <a:buClrTx/>
              <a:buSzTx/>
              <a:buFontTx/>
              <a:buNone/>
              <a:tabLst/>
              <a:defRPr/>
            </a:pPr>
            <a:fld id="{B5BFB8E6-3234-42EE-A4E8-4F31EF37C5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937"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b="1" dirty="0">
              <a:latin typeface="Arial" charset="0"/>
            </a:endParaRPr>
          </a:p>
        </p:txBody>
      </p:sp>
    </p:spTree>
    <p:extLst>
      <p:ext uri="{BB962C8B-B14F-4D97-AF65-F5344CB8AC3E}">
        <p14:creationId xmlns:p14="http://schemas.microsoft.com/office/powerpoint/2010/main" val="339355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65a553ef2e_0_7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65a553ef2e_0_7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**Bessie Lee (HRWA) will be presenting on UCMR5 this afternoon, after lunch.</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more than 30 contaminants</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Issue every 5 years</a:t>
            </a: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Up to now, it applied to systems serving &gt;10K (and subset of randomly selected small) </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Completed C</a:t>
            </a:r>
            <a:r>
              <a:rPr lang="en-US" dirty="0"/>
              <a:t>ycle 4 monitoring at the end of CY2020, for cyanotoxins, pesticides, disinfection byproducts, alcohols, and synthetic VOCs.</a:t>
            </a:r>
          </a:p>
          <a:p>
            <a:pPr marL="342900" lvl="0" indent="-342900">
              <a:buFont typeface="Arial" panose="020B0604020202020204" pitchFamily="34" charset="0"/>
              <a:buChar char="•"/>
            </a:pPr>
            <a:r>
              <a:rPr lang="en-US" dirty="0"/>
              <a:t>UCMR5</a:t>
            </a:r>
          </a:p>
          <a:p>
            <a:pPr marL="0" lvl="0" indent="0">
              <a:buFont typeface="Arial" panose="020B0604020202020204" pitchFamily="34" charset="0"/>
              <a:buNone/>
            </a:pPr>
            <a:r>
              <a:rPr lang="en-US" dirty="0"/>
              <a:t>          -  Proposal: </a:t>
            </a:r>
            <a:r>
              <a:rPr lang="en-US" sz="1100" b="0" i="0" u="none" strike="noStrike" cap="none" dirty="0">
                <a:solidFill>
                  <a:srgbClr val="000000"/>
                </a:solidFill>
                <a:effectLst/>
                <a:latin typeface="Arial"/>
                <a:ea typeface="Arial"/>
                <a:cs typeface="Arial"/>
                <a:sym typeface="Arial"/>
              </a:rPr>
              <a:t>3/11/21.  UCMR5</a:t>
            </a:r>
            <a:r>
              <a:rPr lang="en-US" dirty="0"/>
              <a:t> list contains 29 PFAS compounds (includes all 6 from UCMR3) + Lithium. </a:t>
            </a:r>
          </a:p>
          <a:p>
            <a:pPr marL="0" lvl="0" indent="0">
              <a:buFont typeface="Arial" panose="020B0604020202020204" pitchFamily="34" charset="0"/>
              <a:buNone/>
            </a:pPr>
            <a:r>
              <a:rPr lang="en-US" sz="1100" b="0" i="0" u="none" strike="noStrike" cap="none" dirty="0">
                <a:solidFill>
                  <a:srgbClr val="000000"/>
                </a:solidFill>
                <a:effectLst/>
                <a:latin typeface="Arial"/>
                <a:ea typeface="Arial"/>
                <a:cs typeface="Arial"/>
                <a:sym typeface="Arial"/>
              </a:rPr>
              <a:t>          -  Final: Published 12/27/</a:t>
            </a:r>
            <a:r>
              <a:rPr lang="en-US" dirty="0"/>
              <a:t>2021.  Monitoring cycle: 2023-2025.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65ab82ad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65ab82ad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buFont typeface="Arial" panose="020B0604020202020204" pitchFamily="34" charset="0"/>
              <a:buNone/>
            </a:pPr>
            <a:r>
              <a:rPr lang="en-US" sz="1000" u="sng" kern="1200" dirty="0"/>
              <a:t>Rulemaking:</a:t>
            </a:r>
          </a:p>
          <a:p>
            <a:pPr marL="342900" lvl="0" indent="-342900">
              <a:buFont typeface="Arial" panose="020B0604020202020204" pitchFamily="34" charset="0"/>
              <a:buChar char="•"/>
            </a:pPr>
            <a:r>
              <a:rPr lang="en-US" sz="1000" b="1" kern="1200" dirty="0"/>
              <a:t>Mar. 14, 2023:  Announced proposed rule, released pre-publication notice.</a:t>
            </a:r>
          </a:p>
          <a:p>
            <a:pPr marL="342900" lvl="0" indent="-342900">
              <a:buFont typeface="Arial" panose="020B0604020202020204" pitchFamily="34" charset="0"/>
              <a:buChar char="•"/>
            </a:pPr>
            <a:r>
              <a:rPr lang="en-US" sz="1000" b="1" kern="1200" dirty="0"/>
              <a:t>Mar. 29, 2023:   </a:t>
            </a:r>
            <a:r>
              <a:rPr lang="en-US" sz="1000" kern="1200" dirty="0"/>
              <a:t>Notice of proposed rule was published in the FR. </a:t>
            </a:r>
          </a:p>
          <a:p>
            <a:pPr marL="342900" lvl="0" indent="-342900">
              <a:buFont typeface="Arial" panose="020B0604020202020204" pitchFamily="34" charset="0"/>
              <a:buChar char="•"/>
            </a:pPr>
            <a:r>
              <a:rPr lang="en-US" sz="1000" b="1" kern="1200" dirty="0"/>
              <a:t>60-day comment period</a:t>
            </a:r>
          </a:p>
          <a:p>
            <a:pPr marL="342900" lvl="0" indent="-342900">
              <a:buFont typeface="Arial" panose="020B0604020202020204" pitchFamily="34" charset="0"/>
              <a:buChar char="•"/>
            </a:pPr>
            <a:r>
              <a:rPr lang="en-US" sz="1000" b="1" kern="1200" dirty="0"/>
              <a:t>Virtual public hearing: May 4, 2023.</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Statutorily, EPA has 24 months from positive reg det to proposed rule.  And 18 months from proposed rule to final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History</a:t>
            </a:r>
            <a:r>
              <a:rPr lang="en-US" dirty="0"/>
              <a:t>:</a:t>
            </a:r>
          </a:p>
          <a:p>
            <a:pPr marL="342900" lvl="0" indent="-342900">
              <a:buFont typeface="Arial" panose="020B0604020202020204" pitchFamily="34" charset="0"/>
              <a:buChar char="•"/>
            </a:pPr>
            <a:r>
              <a:rPr lang="en-US" sz="1200" kern="1200" dirty="0"/>
              <a:t>February 20, 2020:  Issued proposed determination to regulate two chemicals (PFOA/PFOS) and not to regulate six other chemicals</a:t>
            </a:r>
          </a:p>
          <a:p>
            <a:pPr marL="342900" lvl="0" indent="-342900">
              <a:buFont typeface="Arial" panose="020B0604020202020204" pitchFamily="34" charset="0"/>
              <a:buChar char="•"/>
            </a:pPr>
            <a:r>
              <a:rPr lang="en-US" sz="1200" kern="1200" dirty="0"/>
              <a:t>January 19, 2021:   Final determination announced </a:t>
            </a:r>
          </a:p>
          <a:p>
            <a:pPr marL="342900" lvl="0" indent="-342900">
              <a:buFont typeface="Arial" panose="020B0604020202020204" pitchFamily="34" charset="0"/>
              <a:buChar char="•"/>
            </a:pPr>
            <a:r>
              <a:rPr lang="en-US" sz="1200" kern="1200" dirty="0"/>
              <a:t>January 20, 2021:   Subject to EO Regulatory Review</a:t>
            </a:r>
          </a:p>
          <a:p>
            <a:pPr marL="342900" lvl="0" indent="-342900">
              <a:buFont typeface="Arial" panose="020B0604020202020204" pitchFamily="34" charset="0"/>
              <a:buChar char="•"/>
            </a:pPr>
            <a:r>
              <a:rPr lang="en-US" sz="1200" kern="1200" dirty="0"/>
              <a:t>February 22, 2021: Re-issuance of final determination (ratified on 3/3/2021)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Not to </a:t>
            </a:r>
            <a:r>
              <a:rPr lang="en-US" sz="1200" kern="1200" dirty="0">
                <a:solidFill>
                  <a:schemeClr val="tx1"/>
                </a:solidFill>
                <a:effectLst/>
                <a:latin typeface="+mn-lt"/>
                <a:ea typeface="+mn-ea"/>
                <a:cs typeface="+mn-cs"/>
              </a:rPr>
              <a:t>regulate: </a:t>
            </a:r>
            <a:r>
              <a:rPr lang="en-US" sz="1200" b="1" kern="1200" dirty="0">
                <a:solidFill>
                  <a:schemeClr val="tx1"/>
                </a:solidFill>
                <a:effectLst/>
                <a:latin typeface="+mn-lt"/>
                <a:ea typeface="+mn-ea"/>
                <a:cs typeface="+mn-cs"/>
              </a:rPr>
              <a:t>1,1-dichloroethane, acetochlor, methyl bromide, metolachlor, nitrobenzene, and RDX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No determination:</a:t>
            </a:r>
            <a:r>
              <a:rPr lang="en-US" sz="1200" b="1" kern="1200" dirty="0">
                <a:solidFill>
                  <a:schemeClr val="tx1"/>
                </a:solidFill>
                <a:effectLst/>
                <a:latin typeface="+mn-lt"/>
                <a:ea typeface="+mn-ea"/>
                <a:cs typeface="+mn-cs"/>
              </a:rPr>
              <a:t> 1,2,3-TCP, 1,4-Dioxane,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Strontium. </a:t>
            </a:r>
            <a:r>
              <a:rPr lang="en-US" sz="1200" kern="1200" dirty="0">
                <a:solidFill>
                  <a:schemeClr val="tx1"/>
                </a:solidFill>
                <a:effectLst/>
                <a:latin typeface="+mn-lt"/>
                <a:ea typeface="+mn-ea"/>
                <a:cs typeface="+mn-cs"/>
              </a:rPr>
              <a:t>Based on occurrence, state-level focus, health effects, and/or public input about a previous preliminary determination, EPA discussed these contaminants in detail but did not make preliminary determinations on the three contaminants in the March 2020 Regulatory Determinations Federal Register Notice.</a:t>
            </a:r>
          </a:p>
          <a:p>
            <a:pPr lvl="0"/>
            <a:r>
              <a:rPr lang="en-US" sz="1200" b="1" kern="1200" dirty="0">
                <a:solidFill>
                  <a:schemeClr val="tx1"/>
                </a:solidFill>
                <a:effectLst/>
                <a:latin typeface="+mn-lt"/>
                <a:ea typeface="+mn-ea"/>
                <a:cs typeface="+mn-cs"/>
              </a:rPr>
              <a:t>1,2,3-TCP:</a:t>
            </a:r>
            <a:r>
              <a:rPr lang="en-US" sz="1200" kern="1200" dirty="0">
                <a:solidFill>
                  <a:schemeClr val="tx1"/>
                </a:solidFill>
                <a:effectLst/>
                <a:latin typeface="+mn-lt"/>
                <a:ea typeface="+mn-ea"/>
                <a:cs typeface="+mn-cs"/>
              </a:rPr>
              <a:t> EPA needs better information on occurrence below the Minimum Reporting Level (MRL) in order to make an informed determination about a meaningful opportunity. Health Reference Level (HRL) is 75 times lower than the MRL.</a:t>
            </a:r>
          </a:p>
          <a:p>
            <a:pPr lvl="0"/>
            <a:r>
              <a:rPr lang="en-US" sz="1200" b="1" kern="1200" dirty="0">
                <a:solidFill>
                  <a:schemeClr val="tx1"/>
                </a:solidFill>
                <a:effectLst/>
                <a:latin typeface="+mn-lt"/>
                <a:ea typeface="+mn-ea"/>
                <a:cs typeface="+mn-cs"/>
              </a:rPr>
              <a:t>1,4-Dioxane:</a:t>
            </a:r>
            <a:r>
              <a:rPr lang="en-US" sz="1200" kern="1200" dirty="0">
                <a:solidFill>
                  <a:schemeClr val="tx1"/>
                </a:solidFill>
                <a:effectLst/>
                <a:latin typeface="+mn-lt"/>
                <a:ea typeface="+mn-ea"/>
                <a:cs typeface="+mn-cs"/>
              </a:rPr>
              <a:t> Opportunity to reduce public health risk may not be significant. UCMR 3 data indicate  1,4-dioxane exposure expected to result in less than two baseline cancer cases per year. There are ongoing efforts to examine cancer and other health effects. </a:t>
            </a:r>
          </a:p>
          <a:p>
            <a:r>
              <a:rPr lang="en-US" sz="1200" b="1" kern="1200" dirty="0">
                <a:solidFill>
                  <a:schemeClr val="tx1"/>
                </a:solidFill>
                <a:effectLst/>
                <a:latin typeface="+mn-lt"/>
                <a:ea typeface="+mn-ea"/>
                <a:cs typeface="+mn-cs"/>
              </a:rPr>
              <a:t>Strontium:</a:t>
            </a:r>
            <a:r>
              <a:rPr lang="en-US" sz="1200" kern="1200" dirty="0">
                <a:solidFill>
                  <a:schemeClr val="tx1"/>
                </a:solidFill>
                <a:effectLst/>
                <a:latin typeface="+mn-lt"/>
                <a:ea typeface="+mn-ea"/>
                <a:cs typeface="+mn-cs"/>
              </a:rPr>
              <a:t> EPA made a preliminary positive regulatory determination in 2014, but a decision to delay a final determination was made in 2016 based on uncertainties around treatment and health effects</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520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65ab82ad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65ab82ad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buFont typeface="Arial" panose="020B0604020202020204" pitchFamily="34" charset="0"/>
              <a:buChar char="•"/>
            </a:pPr>
            <a:r>
              <a:rPr lang="en-US" sz="1000" b="1" kern="1200" dirty="0"/>
              <a:t>60-day comment period: </a:t>
            </a:r>
            <a:r>
              <a:rPr lang="en-US" sz="1000" b="0" kern="1200" dirty="0"/>
              <a:t>comments must be received by </a:t>
            </a:r>
            <a:r>
              <a:rPr lang="en-US" sz="1000" b="1" kern="1200" dirty="0"/>
              <a:t>May 30, 2023</a:t>
            </a:r>
          </a:p>
          <a:p>
            <a:pPr marL="342900" lvl="0" indent="-342900">
              <a:buFont typeface="Arial" panose="020B0604020202020204" pitchFamily="34" charset="0"/>
              <a:buChar char="•"/>
            </a:pPr>
            <a:r>
              <a:rPr lang="en-US" sz="1000" b="1" kern="1200" dirty="0"/>
              <a:t>Virtual public hearing: May 4, 2023.</a:t>
            </a:r>
          </a:p>
          <a:p>
            <a:pPr marL="800100" lvl="1" indent="-342900">
              <a:buFont typeface="Courier New" panose="02070309020205020404" pitchFamily="49" charset="0"/>
              <a:buChar char="o"/>
            </a:pPr>
            <a:r>
              <a:rPr lang="en-US" sz="1000" b="0" kern="1200" dirty="0"/>
              <a:t>To attend and register to speak, use online registration form.</a:t>
            </a:r>
          </a:p>
          <a:p>
            <a:pPr marL="800100" lvl="1" indent="-342900">
              <a:buFont typeface="Courier New" panose="02070309020205020404" pitchFamily="49" charset="0"/>
              <a:buChar char="o"/>
            </a:pPr>
            <a:r>
              <a:rPr lang="en-US" sz="1000" b="0" kern="1200" dirty="0"/>
              <a:t>Deadline for registering to speak: April 28</a:t>
            </a:r>
          </a:p>
          <a:p>
            <a:pPr marL="800100" lvl="1" indent="-342900">
              <a:buFont typeface="Courier New" panose="02070309020205020404" pitchFamily="49" charset="0"/>
              <a:buChar char="o"/>
            </a:pPr>
            <a:r>
              <a:rPr lang="en-US" sz="1000" b="0" kern="1200" dirty="0"/>
              <a:t>Number of online connections is lim’d.</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Statutorily, EPA has 24 months from positive reg det to proposed rule.  And 18 months from proposed rule to final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Latest final rule September 2024. Expedited timeline means we’ll likely see it Fall 2023. </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5067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June 15, 2022, EPA issued updated interim drinking water health advisories for PFOA and PFOS, replacing the 70 ppt LHA issued in 2016. </a:t>
            </a:r>
          </a:p>
          <a:p>
            <a:pPr marL="171450" indent="-171450">
              <a:buFont typeface="Arial" panose="020B0604020202020204" pitchFamily="34" charset="0"/>
              <a:buChar char="•"/>
            </a:pPr>
            <a:r>
              <a:rPr lang="en-US" dirty="0"/>
              <a:t>Updated advisories were based on new science and lifetime exposure, which indicated adverse health impacts for PFOA and PFOS at levels lower than those previously understood.  </a:t>
            </a:r>
          </a:p>
          <a:p>
            <a:pPr marL="171450" indent="-171450">
              <a:buFont typeface="Arial" panose="020B0604020202020204" pitchFamily="34" charset="0"/>
              <a:buChar char="•"/>
            </a:pPr>
            <a:r>
              <a:rPr lang="en-US" dirty="0"/>
              <a:t>EPA looked at 400 new studies that were made available since 2016 (when EPA last published tox assessments for PFOA/PFOS).</a:t>
            </a:r>
          </a:p>
          <a:p>
            <a:pPr marL="171450" indent="-171450">
              <a:buFont typeface="Arial" panose="020B0604020202020204" pitchFamily="34" charset="0"/>
              <a:buChar char="•"/>
            </a:pPr>
            <a:r>
              <a:rPr lang="en-US" dirty="0"/>
              <a:t>Majority are human epidemiology studies. </a:t>
            </a:r>
          </a:p>
          <a:p>
            <a:pPr marL="171450" indent="-171450">
              <a:buFont typeface="Arial" panose="020B0604020202020204" pitchFamily="34" charset="0"/>
              <a:buChar char="•"/>
            </a:pPr>
            <a:r>
              <a:rPr lang="en-US" dirty="0"/>
              <a:t>New RfDs for PFOA/FPOS far lower than prior. </a:t>
            </a:r>
          </a:p>
          <a:p>
            <a:pPr marL="171450" indent="-171450">
              <a:buFont typeface="Arial" panose="020B0604020202020204" pitchFamily="34" charset="0"/>
              <a:buChar char="•"/>
            </a:pPr>
            <a:r>
              <a:rPr lang="en-US" dirty="0"/>
              <a:t>PFOA = likely carcinogen vs suggestive evidence of carcinogencity.</a:t>
            </a:r>
          </a:p>
          <a:p>
            <a:pPr marL="171450" indent="-171450">
              <a:buFont typeface="Arial" panose="020B0604020202020204" pitchFamily="34" charset="0"/>
              <a:buChar char="•"/>
            </a:pPr>
            <a:r>
              <a:rPr lang="en-US" dirty="0"/>
              <a:t>PFOS = not change in  “suggestive evidence of carcinogenicity. </a:t>
            </a:r>
          </a:p>
          <a:p>
            <a:pPr marL="171450" indent="-171450">
              <a:buFont typeface="Arial" panose="020B0604020202020204" pitchFamily="34" charset="0"/>
              <a:buChar char="•"/>
            </a:pPr>
            <a:r>
              <a:rPr lang="en-US" dirty="0"/>
              <a:t>GenX Chemicals: suitable substitute for PFOA</a:t>
            </a:r>
          </a:p>
          <a:p>
            <a:pPr marL="171450" indent="-171450">
              <a:buFont typeface="Arial" panose="020B0604020202020204" pitchFamily="34" charset="0"/>
              <a:buChar char="•"/>
            </a:pPr>
            <a:r>
              <a:rPr lang="en-US" dirty="0"/>
              <a:t>PFBS: suitable substitute for PFOS</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FB5AF-5AC3-DC4E-99EC-4ED94D6DB1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34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 HI?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Co-occur, additive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Draft Method 1633 – a single lab validated method to test for 40 PFAS compounds</a:t>
            </a:r>
          </a:p>
        </p:txBody>
      </p:sp>
      <p:sp>
        <p:nvSpPr>
          <p:cNvPr id="4" name="Slide Number Placeholder 3"/>
          <p:cNvSpPr>
            <a:spLocks noGrp="1"/>
          </p:cNvSpPr>
          <p:nvPr>
            <p:ph type="sldNum" sz="quarter" idx="5"/>
          </p:nvPr>
        </p:nvSpPr>
        <p:spPr/>
        <p:txBody>
          <a:bodyPr/>
          <a:lstStyle/>
          <a:p>
            <a:fld id="{BF44F9D9-E314-46B1-9E81-956E9FA2F7D8}" type="slidenum">
              <a:rPr lang="en-US" smtClean="0"/>
              <a:t>8</a:t>
            </a:fld>
            <a:endParaRPr lang="en-US" dirty="0"/>
          </a:p>
        </p:txBody>
      </p:sp>
    </p:spTree>
    <p:extLst>
      <p:ext uri="{BB962C8B-B14F-4D97-AF65-F5344CB8AC3E}">
        <p14:creationId xmlns:p14="http://schemas.microsoft.com/office/powerpoint/2010/main" val="261078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My co-workers, Barry Pollock and Sara Jacobs, in the Infrastructure Section will be talking about BIL funding &amp; TA, etc. – for both DW &amp; CWA side of the house - right after my presentation (after the break). AND</a:t>
            </a:r>
          </a:p>
          <a:p>
            <a:r>
              <a:rPr lang="en-US" dirty="0"/>
              <a:t>** EPA’s regulatory partner at DOH, Joan Corrigan, will be talking specifically about DW BIL funding and from a state perspective tomorrow!</a:t>
            </a:r>
          </a:p>
        </p:txBody>
      </p:sp>
      <p:sp>
        <p:nvSpPr>
          <p:cNvPr id="4" name="Slide Number Placeholder 3"/>
          <p:cNvSpPr>
            <a:spLocks noGrp="1"/>
          </p:cNvSpPr>
          <p:nvPr>
            <p:ph type="sldNum" sz="quarter" idx="5"/>
          </p:nvPr>
        </p:nvSpPr>
        <p:spPr/>
        <p:txBody>
          <a:bodyPr/>
          <a:lstStyle/>
          <a:p>
            <a:fld id="{BF44F9D9-E314-46B1-9E81-956E9FA2F7D8}" type="slidenum">
              <a:rPr lang="en-US" smtClean="0"/>
              <a:t>10</a:t>
            </a:fld>
            <a:endParaRPr lang="en-US" dirty="0"/>
          </a:p>
        </p:txBody>
      </p:sp>
    </p:spTree>
    <p:extLst>
      <p:ext uri="{BB962C8B-B14F-4D97-AF65-F5344CB8AC3E}">
        <p14:creationId xmlns:p14="http://schemas.microsoft.com/office/powerpoint/2010/main" val="334272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65ab82ad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65ab82ad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not the full list; just some examples of what EPA is requesting comment on in the proposed rule.</a:t>
            </a:r>
            <a:endParaRPr dirty="0"/>
          </a:p>
        </p:txBody>
      </p:sp>
    </p:spTree>
    <p:extLst>
      <p:ext uri="{BB962C8B-B14F-4D97-AF65-F5344CB8AC3E}">
        <p14:creationId xmlns:p14="http://schemas.microsoft.com/office/powerpoint/2010/main" val="37221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7869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99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026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hasCustomPrompt="1"/>
          </p:nvPr>
        </p:nvSpPr>
        <p:spPr>
          <a:xfrm>
            <a:off x="1603100" y="741083"/>
            <a:ext cx="1409600" cy="735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t>xx%</a:t>
            </a:r>
          </a:p>
        </p:txBody>
      </p:sp>
      <p:sp>
        <p:nvSpPr>
          <p:cNvPr id="59" name="Google Shape;59;p15"/>
          <p:cNvSpPr txBox="1">
            <a:spLocks noGrp="1"/>
          </p:cNvSpPr>
          <p:nvPr>
            <p:ph type="title" idx="2"/>
          </p:nvPr>
        </p:nvSpPr>
        <p:spPr>
          <a:xfrm>
            <a:off x="3266400" y="855483"/>
            <a:ext cx="5393600" cy="620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rgbClr val="000099"/>
                </a:solidFill>
              </a:defRPr>
            </a:lvl1pPr>
            <a:lvl2pPr lvl="1" rtl="0">
              <a:spcBef>
                <a:spcPts val="0"/>
              </a:spcBef>
              <a:spcAft>
                <a:spcPts val="0"/>
              </a:spcAft>
              <a:buClr>
                <a:schemeClr val="lt1"/>
              </a:buClr>
              <a:buSzPts val="2000"/>
              <a:buNone/>
              <a:defRPr sz="2667">
                <a:solidFill>
                  <a:schemeClr val="lt1"/>
                </a:solidFill>
              </a:defRPr>
            </a:lvl2pPr>
            <a:lvl3pPr lvl="2" rtl="0">
              <a:spcBef>
                <a:spcPts val="0"/>
              </a:spcBef>
              <a:spcAft>
                <a:spcPts val="0"/>
              </a:spcAft>
              <a:buClr>
                <a:schemeClr val="lt1"/>
              </a:buClr>
              <a:buSzPts val="2000"/>
              <a:buNone/>
              <a:defRPr sz="2667">
                <a:solidFill>
                  <a:schemeClr val="lt1"/>
                </a:solidFill>
              </a:defRPr>
            </a:lvl3pPr>
            <a:lvl4pPr lvl="3" rtl="0">
              <a:spcBef>
                <a:spcPts val="0"/>
              </a:spcBef>
              <a:spcAft>
                <a:spcPts val="0"/>
              </a:spcAft>
              <a:buClr>
                <a:schemeClr val="lt1"/>
              </a:buClr>
              <a:buSzPts val="2000"/>
              <a:buNone/>
              <a:defRPr sz="2667">
                <a:solidFill>
                  <a:schemeClr val="lt1"/>
                </a:solidFill>
              </a:defRPr>
            </a:lvl4pPr>
            <a:lvl5pPr lvl="4" rtl="0">
              <a:spcBef>
                <a:spcPts val="0"/>
              </a:spcBef>
              <a:spcAft>
                <a:spcPts val="0"/>
              </a:spcAft>
              <a:buClr>
                <a:schemeClr val="lt1"/>
              </a:buClr>
              <a:buSzPts val="2000"/>
              <a:buNone/>
              <a:defRPr sz="2667">
                <a:solidFill>
                  <a:schemeClr val="lt1"/>
                </a:solidFill>
              </a:defRPr>
            </a:lvl5pPr>
            <a:lvl6pPr lvl="5" rtl="0">
              <a:spcBef>
                <a:spcPts val="0"/>
              </a:spcBef>
              <a:spcAft>
                <a:spcPts val="0"/>
              </a:spcAft>
              <a:buClr>
                <a:schemeClr val="lt1"/>
              </a:buClr>
              <a:buSzPts val="2000"/>
              <a:buNone/>
              <a:defRPr sz="2667">
                <a:solidFill>
                  <a:schemeClr val="lt1"/>
                </a:solidFill>
              </a:defRPr>
            </a:lvl6pPr>
            <a:lvl7pPr lvl="6" rtl="0">
              <a:spcBef>
                <a:spcPts val="0"/>
              </a:spcBef>
              <a:spcAft>
                <a:spcPts val="0"/>
              </a:spcAft>
              <a:buClr>
                <a:schemeClr val="lt1"/>
              </a:buClr>
              <a:buSzPts val="2000"/>
              <a:buNone/>
              <a:defRPr sz="2667">
                <a:solidFill>
                  <a:schemeClr val="lt1"/>
                </a:solidFill>
              </a:defRPr>
            </a:lvl7pPr>
            <a:lvl8pPr lvl="7" rtl="0">
              <a:spcBef>
                <a:spcPts val="0"/>
              </a:spcBef>
              <a:spcAft>
                <a:spcPts val="0"/>
              </a:spcAft>
              <a:buClr>
                <a:schemeClr val="lt1"/>
              </a:buClr>
              <a:buSzPts val="2000"/>
              <a:buNone/>
              <a:defRPr sz="2667">
                <a:solidFill>
                  <a:schemeClr val="lt1"/>
                </a:solidFill>
              </a:defRPr>
            </a:lvl8pPr>
            <a:lvl9pPr lvl="8" rtl="0">
              <a:spcBef>
                <a:spcPts val="0"/>
              </a:spcBef>
              <a:spcAft>
                <a:spcPts val="0"/>
              </a:spcAft>
              <a:buClr>
                <a:schemeClr val="lt1"/>
              </a:buClr>
              <a:buSzPts val="2000"/>
              <a:buNone/>
              <a:defRPr sz="2667">
                <a:solidFill>
                  <a:schemeClr val="lt1"/>
                </a:solidFill>
              </a:defRPr>
            </a:lvl9pPr>
          </a:lstStyle>
          <a:p>
            <a:endParaRPr dirty="0"/>
          </a:p>
        </p:txBody>
      </p:sp>
      <p:sp>
        <p:nvSpPr>
          <p:cNvPr id="60" name="Google Shape;60;p15"/>
          <p:cNvSpPr txBox="1">
            <a:spLocks noGrp="1"/>
          </p:cNvSpPr>
          <p:nvPr>
            <p:ph type="subTitle" idx="1"/>
          </p:nvPr>
        </p:nvSpPr>
        <p:spPr>
          <a:xfrm>
            <a:off x="3266400" y="1273083"/>
            <a:ext cx="5393600" cy="7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rgbClr val="000099"/>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dirty="0"/>
          </a:p>
        </p:txBody>
      </p:sp>
      <p:sp>
        <p:nvSpPr>
          <p:cNvPr id="61" name="Google Shape;61;p15"/>
          <p:cNvSpPr txBox="1">
            <a:spLocks noGrp="1"/>
          </p:cNvSpPr>
          <p:nvPr>
            <p:ph type="title" idx="3" hasCustomPrompt="1"/>
          </p:nvPr>
        </p:nvSpPr>
        <p:spPr>
          <a:xfrm>
            <a:off x="1603100" y="1604683"/>
            <a:ext cx="1409600" cy="735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t>xx%</a:t>
            </a:r>
          </a:p>
        </p:txBody>
      </p:sp>
      <p:sp>
        <p:nvSpPr>
          <p:cNvPr id="62" name="Google Shape;62;p15"/>
          <p:cNvSpPr txBox="1">
            <a:spLocks noGrp="1"/>
          </p:cNvSpPr>
          <p:nvPr>
            <p:ph type="title" idx="4"/>
          </p:nvPr>
        </p:nvSpPr>
        <p:spPr>
          <a:xfrm>
            <a:off x="3266400" y="1719249"/>
            <a:ext cx="5393600" cy="620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rgbClr val="000099"/>
                </a:solidFill>
              </a:defRPr>
            </a:lvl1pPr>
            <a:lvl2pPr lvl="1" rtl="0">
              <a:spcBef>
                <a:spcPts val="0"/>
              </a:spcBef>
              <a:spcAft>
                <a:spcPts val="0"/>
              </a:spcAft>
              <a:buClr>
                <a:schemeClr val="lt1"/>
              </a:buClr>
              <a:buSzPts val="2000"/>
              <a:buNone/>
              <a:defRPr sz="2667">
                <a:solidFill>
                  <a:schemeClr val="lt1"/>
                </a:solidFill>
              </a:defRPr>
            </a:lvl2pPr>
            <a:lvl3pPr lvl="2" rtl="0">
              <a:spcBef>
                <a:spcPts val="0"/>
              </a:spcBef>
              <a:spcAft>
                <a:spcPts val="0"/>
              </a:spcAft>
              <a:buClr>
                <a:schemeClr val="lt1"/>
              </a:buClr>
              <a:buSzPts val="2000"/>
              <a:buNone/>
              <a:defRPr sz="2667">
                <a:solidFill>
                  <a:schemeClr val="lt1"/>
                </a:solidFill>
              </a:defRPr>
            </a:lvl3pPr>
            <a:lvl4pPr lvl="3" rtl="0">
              <a:spcBef>
                <a:spcPts val="0"/>
              </a:spcBef>
              <a:spcAft>
                <a:spcPts val="0"/>
              </a:spcAft>
              <a:buClr>
                <a:schemeClr val="lt1"/>
              </a:buClr>
              <a:buSzPts val="2000"/>
              <a:buNone/>
              <a:defRPr sz="2667">
                <a:solidFill>
                  <a:schemeClr val="lt1"/>
                </a:solidFill>
              </a:defRPr>
            </a:lvl4pPr>
            <a:lvl5pPr lvl="4" rtl="0">
              <a:spcBef>
                <a:spcPts val="0"/>
              </a:spcBef>
              <a:spcAft>
                <a:spcPts val="0"/>
              </a:spcAft>
              <a:buClr>
                <a:schemeClr val="lt1"/>
              </a:buClr>
              <a:buSzPts val="2000"/>
              <a:buNone/>
              <a:defRPr sz="2667">
                <a:solidFill>
                  <a:schemeClr val="lt1"/>
                </a:solidFill>
              </a:defRPr>
            </a:lvl5pPr>
            <a:lvl6pPr lvl="5" rtl="0">
              <a:spcBef>
                <a:spcPts val="0"/>
              </a:spcBef>
              <a:spcAft>
                <a:spcPts val="0"/>
              </a:spcAft>
              <a:buClr>
                <a:schemeClr val="lt1"/>
              </a:buClr>
              <a:buSzPts val="2000"/>
              <a:buNone/>
              <a:defRPr sz="2667">
                <a:solidFill>
                  <a:schemeClr val="lt1"/>
                </a:solidFill>
              </a:defRPr>
            </a:lvl6pPr>
            <a:lvl7pPr lvl="6" rtl="0">
              <a:spcBef>
                <a:spcPts val="0"/>
              </a:spcBef>
              <a:spcAft>
                <a:spcPts val="0"/>
              </a:spcAft>
              <a:buClr>
                <a:schemeClr val="lt1"/>
              </a:buClr>
              <a:buSzPts val="2000"/>
              <a:buNone/>
              <a:defRPr sz="2667">
                <a:solidFill>
                  <a:schemeClr val="lt1"/>
                </a:solidFill>
              </a:defRPr>
            </a:lvl7pPr>
            <a:lvl8pPr lvl="7" rtl="0">
              <a:spcBef>
                <a:spcPts val="0"/>
              </a:spcBef>
              <a:spcAft>
                <a:spcPts val="0"/>
              </a:spcAft>
              <a:buClr>
                <a:schemeClr val="lt1"/>
              </a:buClr>
              <a:buSzPts val="2000"/>
              <a:buNone/>
              <a:defRPr sz="2667">
                <a:solidFill>
                  <a:schemeClr val="lt1"/>
                </a:solidFill>
              </a:defRPr>
            </a:lvl8pPr>
            <a:lvl9pPr lvl="8" rtl="0">
              <a:spcBef>
                <a:spcPts val="0"/>
              </a:spcBef>
              <a:spcAft>
                <a:spcPts val="0"/>
              </a:spcAft>
              <a:buClr>
                <a:schemeClr val="lt1"/>
              </a:buClr>
              <a:buSzPts val="2000"/>
              <a:buNone/>
              <a:defRPr sz="2667">
                <a:solidFill>
                  <a:schemeClr val="lt1"/>
                </a:solidFill>
              </a:defRPr>
            </a:lvl9pPr>
          </a:lstStyle>
          <a:p>
            <a:endParaRPr dirty="0"/>
          </a:p>
        </p:txBody>
      </p:sp>
      <p:sp>
        <p:nvSpPr>
          <p:cNvPr id="63" name="Google Shape;63;p15"/>
          <p:cNvSpPr txBox="1">
            <a:spLocks noGrp="1"/>
          </p:cNvSpPr>
          <p:nvPr>
            <p:ph type="subTitle" idx="5"/>
          </p:nvPr>
        </p:nvSpPr>
        <p:spPr>
          <a:xfrm>
            <a:off x="3266400" y="2136683"/>
            <a:ext cx="5393600" cy="7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rgbClr val="000099"/>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dirty="0"/>
          </a:p>
        </p:txBody>
      </p:sp>
      <p:sp>
        <p:nvSpPr>
          <p:cNvPr id="64" name="Google Shape;64;p15"/>
          <p:cNvSpPr txBox="1">
            <a:spLocks noGrp="1"/>
          </p:cNvSpPr>
          <p:nvPr>
            <p:ph type="title" idx="6" hasCustomPrompt="1"/>
          </p:nvPr>
        </p:nvSpPr>
        <p:spPr>
          <a:xfrm>
            <a:off x="1603100" y="2468283"/>
            <a:ext cx="1409600" cy="735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t>xx%</a:t>
            </a:r>
          </a:p>
        </p:txBody>
      </p:sp>
      <p:sp>
        <p:nvSpPr>
          <p:cNvPr id="65" name="Google Shape;65;p15"/>
          <p:cNvSpPr txBox="1">
            <a:spLocks noGrp="1"/>
          </p:cNvSpPr>
          <p:nvPr>
            <p:ph type="title" idx="7"/>
          </p:nvPr>
        </p:nvSpPr>
        <p:spPr>
          <a:xfrm>
            <a:off x="3266400" y="2582849"/>
            <a:ext cx="5393600" cy="620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rgbClr val="000099"/>
                </a:solidFill>
              </a:defRPr>
            </a:lvl1pPr>
            <a:lvl2pPr lvl="1" rtl="0">
              <a:spcBef>
                <a:spcPts val="0"/>
              </a:spcBef>
              <a:spcAft>
                <a:spcPts val="0"/>
              </a:spcAft>
              <a:buClr>
                <a:schemeClr val="lt1"/>
              </a:buClr>
              <a:buSzPts val="2000"/>
              <a:buNone/>
              <a:defRPr sz="2667">
                <a:solidFill>
                  <a:schemeClr val="lt1"/>
                </a:solidFill>
              </a:defRPr>
            </a:lvl2pPr>
            <a:lvl3pPr lvl="2" rtl="0">
              <a:spcBef>
                <a:spcPts val="0"/>
              </a:spcBef>
              <a:spcAft>
                <a:spcPts val="0"/>
              </a:spcAft>
              <a:buClr>
                <a:schemeClr val="lt1"/>
              </a:buClr>
              <a:buSzPts val="2000"/>
              <a:buNone/>
              <a:defRPr sz="2667">
                <a:solidFill>
                  <a:schemeClr val="lt1"/>
                </a:solidFill>
              </a:defRPr>
            </a:lvl3pPr>
            <a:lvl4pPr lvl="3" rtl="0">
              <a:spcBef>
                <a:spcPts val="0"/>
              </a:spcBef>
              <a:spcAft>
                <a:spcPts val="0"/>
              </a:spcAft>
              <a:buClr>
                <a:schemeClr val="lt1"/>
              </a:buClr>
              <a:buSzPts val="2000"/>
              <a:buNone/>
              <a:defRPr sz="2667">
                <a:solidFill>
                  <a:schemeClr val="lt1"/>
                </a:solidFill>
              </a:defRPr>
            </a:lvl4pPr>
            <a:lvl5pPr lvl="4" rtl="0">
              <a:spcBef>
                <a:spcPts val="0"/>
              </a:spcBef>
              <a:spcAft>
                <a:spcPts val="0"/>
              </a:spcAft>
              <a:buClr>
                <a:schemeClr val="lt1"/>
              </a:buClr>
              <a:buSzPts val="2000"/>
              <a:buNone/>
              <a:defRPr sz="2667">
                <a:solidFill>
                  <a:schemeClr val="lt1"/>
                </a:solidFill>
              </a:defRPr>
            </a:lvl5pPr>
            <a:lvl6pPr lvl="5" rtl="0">
              <a:spcBef>
                <a:spcPts val="0"/>
              </a:spcBef>
              <a:spcAft>
                <a:spcPts val="0"/>
              </a:spcAft>
              <a:buClr>
                <a:schemeClr val="lt1"/>
              </a:buClr>
              <a:buSzPts val="2000"/>
              <a:buNone/>
              <a:defRPr sz="2667">
                <a:solidFill>
                  <a:schemeClr val="lt1"/>
                </a:solidFill>
              </a:defRPr>
            </a:lvl6pPr>
            <a:lvl7pPr lvl="6" rtl="0">
              <a:spcBef>
                <a:spcPts val="0"/>
              </a:spcBef>
              <a:spcAft>
                <a:spcPts val="0"/>
              </a:spcAft>
              <a:buClr>
                <a:schemeClr val="lt1"/>
              </a:buClr>
              <a:buSzPts val="2000"/>
              <a:buNone/>
              <a:defRPr sz="2667">
                <a:solidFill>
                  <a:schemeClr val="lt1"/>
                </a:solidFill>
              </a:defRPr>
            </a:lvl7pPr>
            <a:lvl8pPr lvl="7" rtl="0">
              <a:spcBef>
                <a:spcPts val="0"/>
              </a:spcBef>
              <a:spcAft>
                <a:spcPts val="0"/>
              </a:spcAft>
              <a:buClr>
                <a:schemeClr val="lt1"/>
              </a:buClr>
              <a:buSzPts val="2000"/>
              <a:buNone/>
              <a:defRPr sz="2667">
                <a:solidFill>
                  <a:schemeClr val="lt1"/>
                </a:solidFill>
              </a:defRPr>
            </a:lvl8pPr>
            <a:lvl9pPr lvl="8" rtl="0">
              <a:spcBef>
                <a:spcPts val="0"/>
              </a:spcBef>
              <a:spcAft>
                <a:spcPts val="0"/>
              </a:spcAft>
              <a:buClr>
                <a:schemeClr val="lt1"/>
              </a:buClr>
              <a:buSzPts val="2000"/>
              <a:buNone/>
              <a:defRPr sz="2667">
                <a:solidFill>
                  <a:schemeClr val="lt1"/>
                </a:solidFill>
              </a:defRPr>
            </a:lvl9pPr>
          </a:lstStyle>
          <a:p>
            <a:endParaRPr dirty="0"/>
          </a:p>
        </p:txBody>
      </p:sp>
      <p:sp>
        <p:nvSpPr>
          <p:cNvPr id="66" name="Google Shape;66;p15"/>
          <p:cNvSpPr txBox="1">
            <a:spLocks noGrp="1"/>
          </p:cNvSpPr>
          <p:nvPr>
            <p:ph type="subTitle" idx="8"/>
          </p:nvPr>
        </p:nvSpPr>
        <p:spPr>
          <a:xfrm>
            <a:off x="3266400" y="3000283"/>
            <a:ext cx="5393600" cy="7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rgbClr val="000099"/>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dirty="0"/>
          </a:p>
        </p:txBody>
      </p:sp>
      <p:sp>
        <p:nvSpPr>
          <p:cNvPr id="67" name="Google Shape;67;p15"/>
          <p:cNvSpPr txBox="1">
            <a:spLocks noGrp="1"/>
          </p:cNvSpPr>
          <p:nvPr>
            <p:ph type="title" idx="9" hasCustomPrompt="1"/>
          </p:nvPr>
        </p:nvSpPr>
        <p:spPr>
          <a:xfrm>
            <a:off x="1603100" y="3331883"/>
            <a:ext cx="1409600" cy="735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t>xx%</a:t>
            </a:r>
          </a:p>
        </p:txBody>
      </p:sp>
      <p:sp>
        <p:nvSpPr>
          <p:cNvPr id="68" name="Google Shape;68;p15"/>
          <p:cNvSpPr txBox="1">
            <a:spLocks noGrp="1"/>
          </p:cNvSpPr>
          <p:nvPr>
            <p:ph type="title" idx="13"/>
          </p:nvPr>
        </p:nvSpPr>
        <p:spPr>
          <a:xfrm>
            <a:off x="3266400" y="3446449"/>
            <a:ext cx="5393600" cy="620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rgbClr val="000099"/>
                </a:solidFill>
              </a:defRPr>
            </a:lvl1pPr>
            <a:lvl2pPr lvl="1" rtl="0">
              <a:spcBef>
                <a:spcPts val="0"/>
              </a:spcBef>
              <a:spcAft>
                <a:spcPts val="0"/>
              </a:spcAft>
              <a:buClr>
                <a:schemeClr val="lt1"/>
              </a:buClr>
              <a:buSzPts val="2000"/>
              <a:buNone/>
              <a:defRPr sz="2667">
                <a:solidFill>
                  <a:schemeClr val="lt1"/>
                </a:solidFill>
              </a:defRPr>
            </a:lvl2pPr>
            <a:lvl3pPr lvl="2" rtl="0">
              <a:spcBef>
                <a:spcPts val="0"/>
              </a:spcBef>
              <a:spcAft>
                <a:spcPts val="0"/>
              </a:spcAft>
              <a:buClr>
                <a:schemeClr val="lt1"/>
              </a:buClr>
              <a:buSzPts val="2000"/>
              <a:buNone/>
              <a:defRPr sz="2667">
                <a:solidFill>
                  <a:schemeClr val="lt1"/>
                </a:solidFill>
              </a:defRPr>
            </a:lvl3pPr>
            <a:lvl4pPr lvl="3" rtl="0">
              <a:spcBef>
                <a:spcPts val="0"/>
              </a:spcBef>
              <a:spcAft>
                <a:spcPts val="0"/>
              </a:spcAft>
              <a:buClr>
                <a:schemeClr val="lt1"/>
              </a:buClr>
              <a:buSzPts val="2000"/>
              <a:buNone/>
              <a:defRPr sz="2667">
                <a:solidFill>
                  <a:schemeClr val="lt1"/>
                </a:solidFill>
              </a:defRPr>
            </a:lvl4pPr>
            <a:lvl5pPr lvl="4" rtl="0">
              <a:spcBef>
                <a:spcPts val="0"/>
              </a:spcBef>
              <a:spcAft>
                <a:spcPts val="0"/>
              </a:spcAft>
              <a:buClr>
                <a:schemeClr val="lt1"/>
              </a:buClr>
              <a:buSzPts val="2000"/>
              <a:buNone/>
              <a:defRPr sz="2667">
                <a:solidFill>
                  <a:schemeClr val="lt1"/>
                </a:solidFill>
              </a:defRPr>
            </a:lvl5pPr>
            <a:lvl6pPr lvl="5" rtl="0">
              <a:spcBef>
                <a:spcPts val="0"/>
              </a:spcBef>
              <a:spcAft>
                <a:spcPts val="0"/>
              </a:spcAft>
              <a:buClr>
                <a:schemeClr val="lt1"/>
              </a:buClr>
              <a:buSzPts val="2000"/>
              <a:buNone/>
              <a:defRPr sz="2667">
                <a:solidFill>
                  <a:schemeClr val="lt1"/>
                </a:solidFill>
              </a:defRPr>
            </a:lvl6pPr>
            <a:lvl7pPr lvl="6" rtl="0">
              <a:spcBef>
                <a:spcPts val="0"/>
              </a:spcBef>
              <a:spcAft>
                <a:spcPts val="0"/>
              </a:spcAft>
              <a:buClr>
                <a:schemeClr val="lt1"/>
              </a:buClr>
              <a:buSzPts val="2000"/>
              <a:buNone/>
              <a:defRPr sz="2667">
                <a:solidFill>
                  <a:schemeClr val="lt1"/>
                </a:solidFill>
              </a:defRPr>
            </a:lvl7pPr>
            <a:lvl8pPr lvl="7" rtl="0">
              <a:spcBef>
                <a:spcPts val="0"/>
              </a:spcBef>
              <a:spcAft>
                <a:spcPts val="0"/>
              </a:spcAft>
              <a:buClr>
                <a:schemeClr val="lt1"/>
              </a:buClr>
              <a:buSzPts val="2000"/>
              <a:buNone/>
              <a:defRPr sz="2667">
                <a:solidFill>
                  <a:schemeClr val="lt1"/>
                </a:solidFill>
              </a:defRPr>
            </a:lvl8pPr>
            <a:lvl9pPr lvl="8" rtl="0">
              <a:spcBef>
                <a:spcPts val="0"/>
              </a:spcBef>
              <a:spcAft>
                <a:spcPts val="0"/>
              </a:spcAft>
              <a:buClr>
                <a:schemeClr val="lt1"/>
              </a:buClr>
              <a:buSzPts val="2000"/>
              <a:buNone/>
              <a:defRPr sz="2667">
                <a:solidFill>
                  <a:schemeClr val="lt1"/>
                </a:solidFill>
              </a:defRPr>
            </a:lvl9pPr>
          </a:lstStyle>
          <a:p>
            <a:endParaRPr dirty="0"/>
          </a:p>
        </p:txBody>
      </p:sp>
      <p:sp>
        <p:nvSpPr>
          <p:cNvPr id="69" name="Google Shape;69;p15"/>
          <p:cNvSpPr txBox="1">
            <a:spLocks noGrp="1"/>
          </p:cNvSpPr>
          <p:nvPr>
            <p:ph type="subTitle" idx="14"/>
          </p:nvPr>
        </p:nvSpPr>
        <p:spPr>
          <a:xfrm>
            <a:off x="3266400" y="3863883"/>
            <a:ext cx="5393600" cy="7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rgbClr val="000099"/>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dirty="0"/>
          </a:p>
        </p:txBody>
      </p:sp>
      <p:sp>
        <p:nvSpPr>
          <p:cNvPr id="70" name="Google Shape;70;p15"/>
          <p:cNvSpPr txBox="1">
            <a:spLocks noGrp="1"/>
          </p:cNvSpPr>
          <p:nvPr>
            <p:ph type="title" idx="15" hasCustomPrompt="1"/>
          </p:nvPr>
        </p:nvSpPr>
        <p:spPr>
          <a:xfrm>
            <a:off x="1603100" y="4195483"/>
            <a:ext cx="1409600" cy="735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t>xx%</a:t>
            </a:r>
          </a:p>
        </p:txBody>
      </p:sp>
      <p:sp>
        <p:nvSpPr>
          <p:cNvPr id="71" name="Google Shape;71;p15"/>
          <p:cNvSpPr txBox="1">
            <a:spLocks noGrp="1"/>
          </p:cNvSpPr>
          <p:nvPr>
            <p:ph type="title" idx="16"/>
          </p:nvPr>
        </p:nvSpPr>
        <p:spPr>
          <a:xfrm>
            <a:off x="3266400" y="4310049"/>
            <a:ext cx="5393600" cy="620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rgbClr val="000099"/>
                </a:solidFill>
              </a:defRPr>
            </a:lvl1pPr>
            <a:lvl2pPr lvl="1" rtl="0">
              <a:spcBef>
                <a:spcPts val="0"/>
              </a:spcBef>
              <a:spcAft>
                <a:spcPts val="0"/>
              </a:spcAft>
              <a:buClr>
                <a:schemeClr val="lt1"/>
              </a:buClr>
              <a:buSzPts val="2000"/>
              <a:buNone/>
              <a:defRPr sz="2667">
                <a:solidFill>
                  <a:schemeClr val="lt1"/>
                </a:solidFill>
              </a:defRPr>
            </a:lvl2pPr>
            <a:lvl3pPr lvl="2" rtl="0">
              <a:spcBef>
                <a:spcPts val="0"/>
              </a:spcBef>
              <a:spcAft>
                <a:spcPts val="0"/>
              </a:spcAft>
              <a:buClr>
                <a:schemeClr val="lt1"/>
              </a:buClr>
              <a:buSzPts val="2000"/>
              <a:buNone/>
              <a:defRPr sz="2667">
                <a:solidFill>
                  <a:schemeClr val="lt1"/>
                </a:solidFill>
              </a:defRPr>
            </a:lvl3pPr>
            <a:lvl4pPr lvl="3" rtl="0">
              <a:spcBef>
                <a:spcPts val="0"/>
              </a:spcBef>
              <a:spcAft>
                <a:spcPts val="0"/>
              </a:spcAft>
              <a:buClr>
                <a:schemeClr val="lt1"/>
              </a:buClr>
              <a:buSzPts val="2000"/>
              <a:buNone/>
              <a:defRPr sz="2667">
                <a:solidFill>
                  <a:schemeClr val="lt1"/>
                </a:solidFill>
              </a:defRPr>
            </a:lvl4pPr>
            <a:lvl5pPr lvl="4" rtl="0">
              <a:spcBef>
                <a:spcPts val="0"/>
              </a:spcBef>
              <a:spcAft>
                <a:spcPts val="0"/>
              </a:spcAft>
              <a:buClr>
                <a:schemeClr val="lt1"/>
              </a:buClr>
              <a:buSzPts val="2000"/>
              <a:buNone/>
              <a:defRPr sz="2667">
                <a:solidFill>
                  <a:schemeClr val="lt1"/>
                </a:solidFill>
              </a:defRPr>
            </a:lvl5pPr>
            <a:lvl6pPr lvl="5" rtl="0">
              <a:spcBef>
                <a:spcPts val="0"/>
              </a:spcBef>
              <a:spcAft>
                <a:spcPts val="0"/>
              </a:spcAft>
              <a:buClr>
                <a:schemeClr val="lt1"/>
              </a:buClr>
              <a:buSzPts val="2000"/>
              <a:buNone/>
              <a:defRPr sz="2667">
                <a:solidFill>
                  <a:schemeClr val="lt1"/>
                </a:solidFill>
              </a:defRPr>
            </a:lvl6pPr>
            <a:lvl7pPr lvl="6" rtl="0">
              <a:spcBef>
                <a:spcPts val="0"/>
              </a:spcBef>
              <a:spcAft>
                <a:spcPts val="0"/>
              </a:spcAft>
              <a:buClr>
                <a:schemeClr val="lt1"/>
              </a:buClr>
              <a:buSzPts val="2000"/>
              <a:buNone/>
              <a:defRPr sz="2667">
                <a:solidFill>
                  <a:schemeClr val="lt1"/>
                </a:solidFill>
              </a:defRPr>
            </a:lvl7pPr>
            <a:lvl8pPr lvl="7" rtl="0">
              <a:spcBef>
                <a:spcPts val="0"/>
              </a:spcBef>
              <a:spcAft>
                <a:spcPts val="0"/>
              </a:spcAft>
              <a:buClr>
                <a:schemeClr val="lt1"/>
              </a:buClr>
              <a:buSzPts val="2000"/>
              <a:buNone/>
              <a:defRPr sz="2667">
                <a:solidFill>
                  <a:schemeClr val="lt1"/>
                </a:solidFill>
              </a:defRPr>
            </a:lvl8pPr>
            <a:lvl9pPr lvl="8" rtl="0">
              <a:spcBef>
                <a:spcPts val="0"/>
              </a:spcBef>
              <a:spcAft>
                <a:spcPts val="0"/>
              </a:spcAft>
              <a:buClr>
                <a:schemeClr val="lt1"/>
              </a:buClr>
              <a:buSzPts val="2000"/>
              <a:buNone/>
              <a:defRPr sz="2667">
                <a:solidFill>
                  <a:schemeClr val="lt1"/>
                </a:solidFill>
              </a:defRPr>
            </a:lvl9pPr>
          </a:lstStyle>
          <a:p>
            <a:endParaRPr dirty="0"/>
          </a:p>
        </p:txBody>
      </p:sp>
      <p:sp>
        <p:nvSpPr>
          <p:cNvPr id="72" name="Google Shape;72;p15"/>
          <p:cNvSpPr txBox="1">
            <a:spLocks noGrp="1"/>
          </p:cNvSpPr>
          <p:nvPr>
            <p:ph type="subTitle" idx="17"/>
          </p:nvPr>
        </p:nvSpPr>
        <p:spPr>
          <a:xfrm>
            <a:off x="3266400" y="4727483"/>
            <a:ext cx="5393600" cy="7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rgbClr val="000099"/>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dirty="0"/>
          </a:p>
        </p:txBody>
      </p:sp>
      <p:sp>
        <p:nvSpPr>
          <p:cNvPr id="73" name="Google Shape;73;p15"/>
          <p:cNvSpPr txBox="1">
            <a:spLocks noGrp="1"/>
          </p:cNvSpPr>
          <p:nvPr>
            <p:ph type="title" idx="18" hasCustomPrompt="1"/>
          </p:nvPr>
        </p:nvSpPr>
        <p:spPr>
          <a:xfrm>
            <a:off x="1603100" y="5059083"/>
            <a:ext cx="1409600" cy="735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t>xx%</a:t>
            </a:r>
          </a:p>
        </p:txBody>
      </p:sp>
      <p:sp>
        <p:nvSpPr>
          <p:cNvPr id="74" name="Google Shape;74;p15"/>
          <p:cNvSpPr txBox="1">
            <a:spLocks noGrp="1"/>
          </p:cNvSpPr>
          <p:nvPr>
            <p:ph type="title" idx="19"/>
          </p:nvPr>
        </p:nvSpPr>
        <p:spPr>
          <a:xfrm>
            <a:off x="3266400" y="5173649"/>
            <a:ext cx="5393600" cy="620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2400">
                <a:solidFill>
                  <a:srgbClr val="000099"/>
                </a:solidFill>
              </a:defRPr>
            </a:lvl1pPr>
            <a:lvl2pPr lvl="1" rtl="0">
              <a:spcBef>
                <a:spcPts val="0"/>
              </a:spcBef>
              <a:spcAft>
                <a:spcPts val="0"/>
              </a:spcAft>
              <a:buClr>
                <a:schemeClr val="lt1"/>
              </a:buClr>
              <a:buSzPts val="2000"/>
              <a:buNone/>
              <a:defRPr sz="2667">
                <a:solidFill>
                  <a:schemeClr val="lt1"/>
                </a:solidFill>
              </a:defRPr>
            </a:lvl2pPr>
            <a:lvl3pPr lvl="2" rtl="0">
              <a:spcBef>
                <a:spcPts val="0"/>
              </a:spcBef>
              <a:spcAft>
                <a:spcPts val="0"/>
              </a:spcAft>
              <a:buClr>
                <a:schemeClr val="lt1"/>
              </a:buClr>
              <a:buSzPts val="2000"/>
              <a:buNone/>
              <a:defRPr sz="2667">
                <a:solidFill>
                  <a:schemeClr val="lt1"/>
                </a:solidFill>
              </a:defRPr>
            </a:lvl3pPr>
            <a:lvl4pPr lvl="3" rtl="0">
              <a:spcBef>
                <a:spcPts val="0"/>
              </a:spcBef>
              <a:spcAft>
                <a:spcPts val="0"/>
              </a:spcAft>
              <a:buClr>
                <a:schemeClr val="lt1"/>
              </a:buClr>
              <a:buSzPts val="2000"/>
              <a:buNone/>
              <a:defRPr sz="2667">
                <a:solidFill>
                  <a:schemeClr val="lt1"/>
                </a:solidFill>
              </a:defRPr>
            </a:lvl4pPr>
            <a:lvl5pPr lvl="4" rtl="0">
              <a:spcBef>
                <a:spcPts val="0"/>
              </a:spcBef>
              <a:spcAft>
                <a:spcPts val="0"/>
              </a:spcAft>
              <a:buClr>
                <a:schemeClr val="lt1"/>
              </a:buClr>
              <a:buSzPts val="2000"/>
              <a:buNone/>
              <a:defRPr sz="2667">
                <a:solidFill>
                  <a:schemeClr val="lt1"/>
                </a:solidFill>
              </a:defRPr>
            </a:lvl5pPr>
            <a:lvl6pPr lvl="5" rtl="0">
              <a:spcBef>
                <a:spcPts val="0"/>
              </a:spcBef>
              <a:spcAft>
                <a:spcPts val="0"/>
              </a:spcAft>
              <a:buClr>
                <a:schemeClr val="lt1"/>
              </a:buClr>
              <a:buSzPts val="2000"/>
              <a:buNone/>
              <a:defRPr sz="2667">
                <a:solidFill>
                  <a:schemeClr val="lt1"/>
                </a:solidFill>
              </a:defRPr>
            </a:lvl6pPr>
            <a:lvl7pPr lvl="6" rtl="0">
              <a:spcBef>
                <a:spcPts val="0"/>
              </a:spcBef>
              <a:spcAft>
                <a:spcPts val="0"/>
              </a:spcAft>
              <a:buClr>
                <a:schemeClr val="lt1"/>
              </a:buClr>
              <a:buSzPts val="2000"/>
              <a:buNone/>
              <a:defRPr sz="2667">
                <a:solidFill>
                  <a:schemeClr val="lt1"/>
                </a:solidFill>
              </a:defRPr>
            </a:lvl7pPr>
            <a:lvl8pPr lvl="7" rtl="0">
              <a:spcBef>
                <a:spcPts val="0"/>
              </a:spcBef>
              <a:spcAft>
                <a:spcPts val="0"/>
              </a:spcAft>
              <a:buClr>
                <a:schemeClr val="lt1"/>
              </a:buClr>
              <a:buSzPts val="2000"/>
              <a:buNone/>
              <a:defRPr sz="2667">
                <a:solidFill>
                  <a:schemeClr val="lt1"/>
                </a:solidFill>
              </a:defRPr>
            </a:lvl8pPr>
            <a:lvl9pPr lvl="8" rtl="0">
              <a:spcBef>
                <a:spcPts val="0"/>
              </a:spcBef>
              <a:spcAft>
                <a:spcPts val="0"/>
              </a:spcAft>
              <a:buClr>
                <a:schemeClr val="lt1"/>
              </a:buClr>
              <a:buSzPts val="2000"/>
              <a:buNone/>
              <a:defRPr sz="2667">
                <a:solidFill>
                  <a:schemeClr val="lt1"/>
                </a:solidFill>
              </a:defRPr>
            </a:lvl9pPr>
          </a:lstStyle>
          <a:p>
            <a:endParaRPr dirty="0"/>
          </a:p>
        </p:txBody>
      </p:sp>
      <p:sp>
        <p:nvSpPr>
          <p:cNvPr id="75" name="Google Shape;75;p15"/>
          <p:cNvSpPr txBox="1">
            <a:spLocks noGrp="1"/>
          </p:cNvSpPr>
          <p:nvPr>
            <p:ph type="subTitle" idx="20"/>
          </p:nvPr>
        </p:nvSpPr>
        <p:spPr>
          <a:xfrm>
            <a:off x="3266400" y="5591083"/>
            <a:ext cx="5393600" cy="41143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rgbClr val="000099"/>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dirty="0"/>
          </a:p>
        </p:txBody>
      </p:sp>
      <p:sp>
        <p:nvSpPr>
          <p:cNvPr id="76" name="Google Shape;76;p15"/>
          <p:cNvSpPr txBox="1">
            <a:spLocks noGrp="1"/>
          </p:cNvSpPr>
          <p:nvPr>
            <p:ph type="title" idx="21"/>
          </p:nvPr>
        </p:nvSpPr>
        <p:spPr>
          <a:xfrm rot="-5400000">
            <a:off x="-2156900" y="3047200"/>
            <a:ext cx="57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pic>
        <p:nvPicPr>
          <p:cNvPr id="22" name="Picture 21">
            <a:extLst>
              <a:ext uri="{FF2B5EF4-FFF2-40B4-BE49-F238E27FC236}">
                <a16:creationId xmlns:a16="http://schemas.microsoft.com/office/drawing/2014/main" id="{C7D65C9D-7EA9-45B2-9C06-66A62CDEF634}"/>
              </a:ext>
            </a:extLst>
          </p:cNvPr>
          <p:cNvPicPr>
            <a:picLocks noChangeAspect="1"/>
          </p:cNvPicPr>
          <p:nvPr userDrawn="1"/>
        </p:nvPicPr>
        <p:blipFill>
          <a:blip r:embed="rId3"/>
          <a:stretch>
            <a:fillRect/>
          </a:stretch>
        </p:blipFill>
        <p:spPr>
          <a:xfrm>
            <a:off x="10948215" y="5676763"/>
            <a:ext cx="888485" cy="856753"/>
          </a:xfrm>
          <a:prstGeom prst="rect">
            <a:avLst/>
          </a:prstGeom>
        </p:spPr>
      </p:pic>
      <p:sp>
        <p:nvSpPr>
          <p:cNvPr id="23" name="Slide Number Placeholder 5">
            <a:extLst>
              <a:ext uri="{FF2B5EF4-FFF2-40B4-BE49-F238E27FC236}">
                <a16:creationId xmlns:a16="http://schemas.microsoft.com/office/drawing/2014/main" id="{7C4E8AF2-B49A-4634-854B-476D280617B6}"/>
              </a:ext>
            </a:extLst>
          </p:cNvPr>
          <p:cNvSpPr>
            <a:spLocks noGrp="1"/>
          </p:cNvSpPr>
          <p:nvPr>
            <p:ph type="sldNum" sz="quarter" idx="22"/>
          </p:nvPr>
        </p:nvSpPr>
        <p:spPr>
          <a:xfrm>
            <a:off x="5704069" y="6077766"/>
            <a:ext cx="1545866" cy="561401"/>
          </a:xfrm>
          <a:prstGeom prst="rect">
            <a:avLst/>
          </a:prstGeom>
        </p:spPr>
        <p:txBody>
          <a:bodyPr vert="horz" lIns="91440" tIns="45720" rIns="91440" bIns="45720" rtlCol="0" anchor="ctr"/>
          <a:lstStyle>
            <a:lvl1pPr algn="ctr">
              <a:defRPr sz="2000" b="0">
                <a:ln>
                  <a:noFill/>
                </a:ln>
                <a:solidFill>
                  <a:schemeClr val="tx1">
                    <a:alpha val="25000"/>
                  </a:schemeClr>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212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2156900" y="3047200"/>
            <a:ext cx="57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dirty="0"/>
          </a:p>
        </p:txBody>
      </p:sp>
      <p:pic>
        <p:nvPicPr>
          <p:cNvPr id="4" name="Picture 3">
            <a:extLst>
              <a:ext uri="{FF2B5EF4-FFF2-40B4-BE49-F238E27FC236}">
                <a16:creationId xmlns:a16="http://schemas.microsoft.com/office/drawing/2014/main" id="{699FE1D9-AEE0-4058-B7F6-80B341FD3E45}"/>
              </a:ext>
            </a:extLst>
          </p:cNvPr>
          <p:cNvPicPr>
            <a:picLocks noChangeAspect="1"/>
          </p:cNvPicPr>
          <p:nvPr userDrawn="1"/>
        </p:nvPicPr>
        <p:blipFill>
          <a:blip r:embed="rId3"/>
          <a:stretch>
            <a:fillRect/>
          </a:stretch>
        </p:blipFill>
        <p:spPr>
          <a:xfrm>
            <a:off x="11019255" y="5696642"/>
            <a:ext cx="888485" cy="856753"/>
          </a:xfrm>
          <a:prstGeom prst="rect">
            <a:avLst/>
          </a:prstGeom>
        </p:spPr>
      </p:pic>
      <p:sp>
        <p:nvSpPr>
          <p:cNvPr id="5" name="Slide Number Placeholder 5">
            <a:extLst>
              <a:ext uri="{FF2B5EF4-FFF2-40B4-BE49-F238E27FC236}">
                <a16:creationId xmlns:a16="http://schemas.microsoft.com/office/drawing/2014/main" id="{E2B5E542-11BB-45D0-9A06-E95DEB95E456}"/>
              </a:ext>
            </a:extLst>
          </p:cNvPr>
          <p:cNvSpPr>
            <a:spLocks noGrp="1"/>
          </p:cNvSpPr>
          <p:nvPr>
            <p:ph type="sldNum" sz="quarter" idx="4"/>
          </p:nvPr>
        </p:nvSpPr>
        <p:spPr>
          <a:xfrm>
            <a:off x="5594739" y="6125018"/>
            <a:ext cx="1545866" cy="561401"/>
          </a:xfrm>
          <a:prstGeom prst="rect">
            <a:avLst/>
          </a:prstGeom>
        </p:spPr>
        <p:txBody>
          <a:bodyPr vert="horz" lIns="91440" tIns="45720" rIns="91440" bIns="45720" rtlCol="0" anchor="ctr"/>
          <a:lstStyle>
            <a:lvl1pPr algn="ctr">
              <a:defRPr sz="1400" b="0">
                <a:ln>
                  <a:noFill/>
                </a:ln>
                <a:solidFill>
                  <a:schemeClr val="tx1">
                    <a:alpha val="25000"/>
                  </a:schemeClr>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75083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1">
  <p:cSld name="Title + Three Columns 1">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rot="-5400000">
            <a:off x="-2156900" y="3047200"/>
            <a:ext cx="57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41" name="Google Shape;141;p24"/>
          <p:cNvSpPr txBox="1">
            <a:spLocks noGrp="1"/>
          </p:cNvSpPr>
          <p:nvPr>
            <p:ph type="title" idx="2"/>
          </p:nvPr>
        </p:nvSpPr>
        <p:spPr>
          <a:xfrm>
            <a:off x="2636267" y="2097067"/>
            <a:ext cx="22284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42" name="Google Shape;142;p24"/>
          <p:cNvSpPr txBox="1">
            <a:spLocks noGrp="1"/>
          </p:cNvSpPr>
          <p:nvPr>
            <p:ph type="subTitle" idx="1"/>
          </p:nvPr>
        </p:nvSpPr>
        <p:spPr>
          <a:xfrm>
            <a:off x="2636267" y="3835467"/>
            <a:ext cx="22284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43" name="Google Shape;143;p24"/>
          <p:cNvSpPr txBox="1">
            <a:spLocks noGrp="1"/>
          </p:cNvSpPr>
          <p:nvPr>
            <p:ph type="title" idx="3"/>
          </p:nvPr>
        </p:nvSpPr>
        <p:spPr>
          <a:xfrm>
            <a:off x="5734667" y="2097067"/>
            <a:ext cx="22284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44" name="Google Shape;144;p24"/>
          <p:cNvSpPr txBox="1">
            <a:spLocks noGrp="1"/>
          </p:cNvSpPr>
          <p:nvPr>
            <p:ph type="subTitle" idx="4"/>
          </p:nvPr>
        </p:nvSpPr>
        <p:spPr>
          <a:xfrm>
            <a:off x="5734667" y="3835467"/>
            <a:ext cx="22284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45" name="Google Shape;145;p24"/>
          <p:cNvSpPr txBox="1">
            <a:spLocks noGrp="1"/>
          </p:cNvSpPr>
          <p:nvPr>
            <p:ph type="title" idx="5"/>
          </p:nvPr>
        </p:nvSpPr>
        <p:spPr>
          <a:xfrm>
            <a:off x="8833068" y="2097067"/>
            <a:ext cx="22284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46" name="Google Shape;146;p24"/>
          <p:cNvSpPr txBox="1">
            <a:spLocks noGrp="1"/>
          </p:cNvSpPr>
          <p:nvPr>
            <p:ph type="subTitle" idx="6"/>
          </p:nvPr>
        </p:nvSpPr>
        <p:spPr>
          <a:xfrm>
            <a:off x="8833068" y="3835467"/>
            <a:ext cx="22284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pic>
        <p:nvPicPr>
          <p:cNvPr id="10" name="Picture 9">
            <a:extLst>
              <a:ext uri="{FF2B5EF4-FFF2-40B4-BE49-F238E27FC236}">
                <a16:creationId xmlns:a16="http://schemas.microsoft.com/office/drawing/2014/main" id="{8F33B5F0-B090-4285-AFBF-2041E2E9918B}"/>
              </a:ext>
            </a:extLst>
          </p:cNvPr>
          <p:cNvPicPr>
            <a:picLocks noChangeAspect="1"/>
          </p:cNvPicPr>
          <p:nvPr userDrawn="1"/>
        </p:nvPicPr>
        <p:blipFill>
          <a:blip r:embed="rId3"/>
          <a:stretch>
            <a:fillRect/>
          </a:stretch>
        </p:blipFill>
        <p:spPr>
          <a:xfrm>
            <a:off x="10948215" y="5688267"/>
            <a:ext cx="888485" cy="856753"/>
          </a:xfrm>
          <a:prstGeom prst="rect">
            <a:avLst/>
          </a:prstGeom>
        </p:spPr>
      </p:pic>
      <p:sp>
        <p:nvSpPr>
          <p:cNvPr id="11" name="Slide Number Placeholder 5">
            <a:extLst>
              <a:ext uri="{FF2B5EF4-FFF2-40B4-BE49-F238E27FC236}">
                <a16:creationId xmlns:a16="http://schemas.microsoft.com/office/drawing/2014/main" id="{FE6D4545-4B66-49DF-A5DF-F1E57F9BB619}"/>
              </a:ext>
            </a:extLst>
          </p:cNvPr>
          <p:cNvSpPr>
            <a:spLocks noGrp="1"/>
          </p:cNvSpPr>
          <p:nvPr>
            <p:ph type="sldNum" sz="quarter" idx="10"/>
          </p:nvPr>
        </p:nvSpPr>
        <p:spPr>
          <a:xfrm>
            <a:off x="5594738" y="6042299"/>
            <a:ext cx="1545866" cy="561401"/>
          </a:xfrm>
          <a:prstGeom prst="rect">
            <a:avLst/>
          </a:prstGeom>
        </p:spPr>
        <p:txBody>
          <a:bodyPr vert="horz" lIns="91440" tIns="45720" rIns="91440" bIns="45720" rtlCol="0" anchor="ctr"/>
          <a:lstStyle>
            <a:lvl1pPr algn="ctr">
              <a:defRPr sz="1400" b="0" baseline="0">
                <a:ln>
                  <a:noFill/>
                </a:ln>
                <a:solidFill>
                  <a:schemeClr val="tx1"/>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029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rot="-5400000">
            <a:off x="-2156900" y="3047200"/>
            <a:ext cx="57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3" name="Google Shape;123;p22"/>
          <p:cNvSpPr txBox="1">
            <a:spLocks noGrp="1"/>
          </p:cNvSpPr>
          <p:nvPr>
            <p:ph type="title" idx="2"/>
          </p:nvPr>
        </p:nvSpPr>
        <p:spPr>
          <a:xfrm>
            <a:off x="2696567" y="4609567"/>
            <a:ext cx="25708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24" name="Google Shape;124;p22"/>
          <p:cNvSpPr txBox="1">
            <a:spLocks noGrp="1"/>
          </p:cNvSpPr>
          <p:nvPr>
            <p:ph type="subTitle" idx="1"/>
          </p:nvPr>
        </p:nvSpPr>
        <p:spPr>
          <a:xfrm>
            <a:off x="2696567" y="5128767"/>
            <a:ext cx="25708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25" name="Google Shape;125;p22"/>
          <p:cNvSpPr txBox="1">
            <a:spLocks noGrp="1"/>
          </p:cNvSpPr>
          <p:nvPr>
            <p:ph type="title" idx="3"/>
          </p:nvPr>
        </p:nvSpPr>
        <p:spPr>
          <a:xfrm>
            <a:off x="5584133" y="4609567"/>
            <a:ext cx="25708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26" name="Google Shape;126;p22"/>
          <p:cNvSpPr txBox="1">
            <a:spLocks noGrp="1"/>
          </p:cNvSpPr>
          <p:nvPr>
            <p:ph type="subTitle" idx="4"/>
          </p:nvPr>
        </p:nvSpPr>
        <p:spPr>
          <a:xfrm>
            <a:off x="5584133" y="5128767"/>
            <a:ext cx="25708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27" name="Google Shape;127;p22"/>
          <p:cNvSpPr txBox="1">
            <a:spLocks noGrp="1"/>
          </p:cNvSpPr>
          <p:nvPr>
            <p:ph type="title" idx="5"/>
          </p:nvPr>
        </p:nvSpPr>
        <p:spPr>
          <a:xfrm>
            <a:off x="8471700" y="4609567"/>
            <a:ext cx="25708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28" name="Google Shape;128;p22"/>
          <p:cNvSpPr txBox="1">
            <a:spLocks noGrp="1"/>
          </p:cNvSpPr>
          <p:nvPr>
            <p:ph type="subTitle" idx="6"/>
          </p:nvPr>
        </p:nvSpPr>
        <p:spPr>
          <a:xfrm>
            <a:off x="8471700" y="5128767"/>
            <a:ext cx="25708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29" name="Google Shape;129;p22"/>
          <p:cNvSpPr txBox="1">
            <a:spLocks noGrp="1"/>
          </p:cNvSpPr>
          <p:nvPr>
            <p:ph type="title" idx="7"/>
          </p:nvPr>
        </p:nvSpPr>
        <p:spPr>
          <a:xfrm>
            <a:off x="2696567" y="1966433"/>
            <a:ext cx="25708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30" name="Google Shape;130;p22"/>
          <p:cNvSpPr txBox="1">
            <a:spLocks noGrp="1"/>
          </p:cNvSpPr>
          <p:nvPr>
            <p:ph type="subTitle" idx="8"/>
          </p:nvPr>
        </p:nvSpPr>
        <p:spPr>
          <a:xfrm>
            <a:off x="2696567" y="2485633"/>
            <a:ext cx="25708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2"/>
          <p:cNvSpPr txBox="1">
            <a:spLocks noGrp="1"/>
          </p:cNvSpPr>
          <p:nvPr>
            <p:ph type="title" idx="9"/>
          </p:nvPr>
        </p:nvSpPr>
        <p:spPr>
          <a:xfrm>
            <a:off x="5584133" y="1966433"/>
            <a:ext cx="25708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32" name="Google Shape;132;p22"/>
          <p:cNvSpPr txBox="1">
            <a:spLocks noGrp="1"/>
          </p:cNvSpPr>
          <p:nvPr>
            <p:ph type="subTitle" idx="13"/>
          </p:nvPr>
        </p:nvSpPr>
        <p:spPr>
          <a:xfrm>
            <a:off x="5584133" y="2485633"/>
            <a:ext cx="25708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3" name="Google Shape;133;p22"/>
          <p:cNvSpPr txBox="1">
            <a:spLocks noGrp="1"/>
          </p:cNvSpPr>
          <p:nvPr>
            <p:ph type="title" idx="14"/>
          </p:nvPr>
        </p:nvSpPr>
        <p:spPr>
          <a:xfrm>
            <a:off x="8471700" y="1966433"/>
            <a:ext cx="2570800" cy="62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2400">
                <a:solidFill>
                  <a:schemeClr val="lt1"/>
                </a:solidFill>
              </a:defRPr>
            </a:lvl1pPr>
            <a:lvl2pPr lvl="1" algn="ctr" rtl="0">
              <a:spcBef>
                <a:spcPts val="0"/>
              </a:spcBef>
              <a:spcAft>
                <a:spcPts val="0"/>
              </a:spcAft>
              <a:buClr>
                <a:schemeClr val="lt1"/>
              </a:buClr>
              <a:buSzPts val="2000"/>
              <a:buNone/>
              <a:defRPr sz="2667">
                <a:solidFill>
                  <a:schemeClr val="lt1"/>
                </a:solidFill>
              </a:defRPr>
            </a:lvl2pPr>
            <a:lvl3pPr lvl="2" algn="ctr" rtl="0">
              <a:spcBef>
                <a:spcPts val="0"/>
              </a:spcBef>
              <a:spcAft>
                <a:spcPts val="0"/>
              </a:spcAft>
              <a:buClr>
                <a:schemeClr val="lt1"/>
              </a:buClr>
              <a:buSzPts val="2000"/>
              <a:buNone/>
              <a:defRPr sz="2667">
                <a:solidFill>
                  <a:schemeClr val="lt1"/>
                </a:solidFill>
              </a:defRPr>
            </a:lvl3pPr>
            <a:lvl4pPr lvl="3" algn="ctr" rtl="0">
              <a:spcBef>
                <a:spcPts val="0"/>
              </a:spcBef>
              <a:spcAft>
                <a:spcPts val="0"/>
              </a:spcAft>
              <a:buClr>
                <a:schemeClr val="lt1"/>
              </a:buClr>
              <a:buSzPts val="2000"/>
              <a:buNone/>
              <a:defRPr sz="2667">
                <a:solidFill>
                  <a:schemeClr val="lt1"/>
                </a:solidFill>
              </a:defRPr>
            </a:lvl4pPr>
            <a:lvl5pPr lvl="4" algn="ctr" rtl="0">
              <a:spcBef>
                <a:spcPts val="0"/>
              </a:spcBef>
              <a:spcAft>
                <a:spcPts val="0"/>
              </a:spcAft>
              <a:buClr>
                <a:schemeClr val="lt1"/>
              </a:buClr>
              <a:buSzPts val="2000"/>
              <a:buNone/>
              <a:defRPr sz="2667">
                <a:solidFill>
                  <a:schemeClr val="lt1"/>
                </a:solidFill>
              </a:defRPr>
            </a:lvl5pPr>
            <a:lvl6pPr lvl="5" algn="ctr" rtl="0">
              <a:spcBef>
                <a:spcPts val="0"/>
              </a:spcBef>
              <a:spcAft>
                <a:spcPts val="0"/>
              </a:spcAft>
              <a:buClr>
                <a:schemeClr val="lt1"/>
              </a:buClr>
              <a:buSzPts val="2000"/>
              <a:buNone/>
              <a:defRPr sz="2667">
                <a:solidFill>
                  <a:schemeClr val="lt1"/>
                </a:solidFill>
              </a:defRPr>
            </a:lvl6pPr>
            <a:lvl7pPr lvl="6" algn="ctr" rtl="0">
              <a:spcBef>
                <a:spcPts val="0"/>
              </a:spcBef>
              <a:spcAft>
                <a:spcPts val="0"/>
              </a:spcAft>
              <a:buClr>
                <a:schemeClr val="lt1"/>
              </a:buClr>
              <a:buSzPts val="2000"/>
              <a:buNone/>
              <a:defRPr sz="2667">
                <a:solidFill>
                  <a:schemeClr val="lt1"/>
                </a:solidFill>
              </a:defRPr>
            </a:lvl7pPr>
            <a:lvl8pPr lvl="7" algn="ctr" rtl="0">
              <a:spcBef>
                <a:spcPts val="0"/>
              </a:spcBef>
              <a:spcAft>
                <a:spcPts val="0"/>
              </a:spcAft>
              <a:buClr>
                <a:schemeClr val="lt1"/>
              </a:buClr>
              <a:buSzPts val="2000"/>
              <a:buNone/>
              <a:defRPr sz="2667">
                <a:solidFill>
                  <a:schemeClr val="lt1"/>
                </a:solidFill>
              </a:defRPr>
            </a:lvl8pPr>
            <a:lvl9pPr lvl="8" algn="ctr" rtl="0">
              <a:spcBef>
                <a:spcPts val="0"/>
              </a:spcBef>
              <a:spcAft>
                <a:spcPts val="0"/>
              </a:spcAft>
              <a:buClr>
                <a:schemeClr val="lt1"/>
              </a:buClr>
              <a:buSzPts val="2000"/>
              <a:buNone/>
              <a:defRPr sz="2667">
                <a:solidFill>
                  <a:schemeClr val="lt1"/>
                </a:solidFill>
              </a:defRPr>
            </a:lvl9pPr>
          </a:lstStyle>
          <a:p>
            <a:endParaRPr/>
          </a:p>
        </p:txBody>
      </p:sp>
      <p:sp>
        <p:nvSpPr>
          <p:cNvPr id="134" name="Google Shape;134;p22"/>
          <p:cNvSpPr txBox="1">
            <a:spLocks noGrp="1"/>
          </p:cNvSpPr>
          <p:nvPr>
            <p:ph type="subTitle" idx="15"/>
          </p:nvPr>
        </p:nvSpPr>
        <p:spPr>
          <a:xfrm>
            <a:off x="8471700" y="2485633"/>
            <a:ext cx="2570800" cy="7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5" name="Slide Number Placeholder 5">
            <a:extLst>
              <a:ext uri="{FF2B5EF4-FFF2-40B4-BE49-F238E27FC236}">
                <a16:creationId xmlns:a16="http://schemas.microsoft.com/office/drawing/2014/main" id="{0590F62F-413B-412F-8F7F-FA7B56B1E670}"/>
              </a:ext>
            </a:extLst>
          </p:cNvPr>
          <p:cNvSpPr>
            <a:spLocks noGrp="1"/>
          </p:cNvSpPr>
          <p:nvPr>
            <p:ph type="sldNum" sz="quarter" idx="16"/>
          </p:nvPr>
        </p:nvSpPr>
        <p:spPr>
          <a:xfrm>
            <a:off x="5704069" y="6077766"/>
            <a:ext cx="1545866" cy="561401"/>
          </a:xfrm>
          <a:prstGeom prst="rect">
            <a:avLst/>
          </a:prstGeom>
        </p:spPr>
        <p:txBody>
          <a:bodyPr vert="horz" lIns="91440" tIns="45720" rIns="91440" bIns="45720" rtlCol="0" anchor="ctr"/>
          <a:lstStyle>
            <a:lvl1pPr algn="ctr">
              <a:defRPr sz="1400" b="0">
                <a:ln>
                  <a:noFill/>
                </a:ln>
                <a:solidFill>
                  <a:schemeClr val="tx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098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duotone>
              <a:prstClr val="black"/>
              <a:schemeClr val="accent3">
                <a:tint val="45000"/>
                <a:satMod val="400000"/>
              </a:schemeClr>
            </a:duotone>
          </a:blip>
          <a:stretch>
            <a:fillRect/>
          </a:stretch>
        </a:blip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hasCustomPrompt="1"/>
          </p:nvPr>
        </p:nvSpPr>
        <p:spPr>
          <a:xfrm>
            <a:off x="2569733" y="2372567"/>
            <a:ext cx="2595600" cy="178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9"/>
          <p:cNvSpPr txBox="1">
            <a:spLocks noGrp="1"/>
          </p:cNvSpPr>
          <p:nvPr>
            <p:ph type="title" idx="2"/>
          </p:nvPr>
        </p:nvSpPr>
        <p:spPr>
          <a:xfrm rot="-5400000">
            <a:off x="-2156900" y="3047200"/>
            <a:ext cx="57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00" name="Google Shape;100;p19"/>
          <p:cNvSpPr txBox="1">
            <a:spLocks noGrp="1"/>
          </p:cNvSpPr>
          <p:nvPr>
            <p:ph type="title" idx="3" hasCustomPrompt="1"/>
          </p:nvPr>
        </p:nvSpPr>
        <p:spPr>
          <a:xfrm>
            <a:off x="8573733" y="2372567"/>
            <a:ext cx="2595600" cy="178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1" name="Google Shape;101;p19"/>
          <p:cNvSpPr txBox="1">
            <a:spLocks noGrp="1"/>
          </p:cNvSpPr>
          <p:nvPr>
            <p:ph type="subTitle" idx="1"/>
          </p:nvPr>
        </p:nvSpPr>
        <p:spPr>
          <a:xfrm>
            <a:off x="2582133" y="5246433"/>
            <a:ext cx="25708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02" name="Google Shape;102;p19"/>
          <p:cNvSpPr txBox="1">
            <a:spLocks noGrp="1"/>
          </p:cNvSpPr>
          <p:nvPr>
            <p:ph type="subTitle" idx="4"/>
          </p:nvPr>
        </p:nvSpPr>
        <p:spPr>
          <a:xfrm>
            <a:off x="8586133" y="5246433"/>
            <a:ext cx="25708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03" name="Google Shape;103;p19"/>
          <p:cNvSpPr txBox="1">
            <a:spLocks noGrp="1"/>
          </p:cNvSpPr>
          <p:nvPr>
            <p:ph type="title" idx="5" hasCustomPrompt="1"/>
          </p:nvPr>
        </p:nvSpPr>
        <p:spPr>
          <a:xfrm>
            <a:off x="5571733" y="1381000"/>
            <a:ext cx="2595600" cy="178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4" name="Google Shape;104;p19"/>
          <p:cNvSpPr txBox="1">
            <a:spLocks noGrp="1"/>
          </p:cNvSpPr>
          <p:nvPr>
            <p:ph type="subTitle" idx="6"/>
          </p:nvPr>
        </p:nvSpPr>
        <p:spPr>
          <a:xfrm>
            <a:off x="5584133" y="4254867"/>
            <a:ext cx="2570800" cy="8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pic>
        <p:nvPicPr>
          <p:cNvPr id="10" name="Picture 9">
            <a:extLst>
              <a:ext uri="{FF2B5EF4-FFF2-40B4-BE49-F238E27FC236}">
                <a16:creationId xmlns:a16="http://schemas.microsoft.com/office/drawing/2014/main" id="{4498DB12-0969-4631-8CE0-144489ED89F6}"/>
              </a:ext>
            </a:extLst>
          </p:cNvPr>
          <p:cNvPicPr>
            <a:picLocks noChangeAspect="1"/>
          </p:cNvPicPr>
          <p:nvPr userDrawn="1"/>
        </p:nvPicPr>
        <p:blipFill>
          <a:blip r:embed="rId3"/>
          <a:stretch>
            <a:fillRect/>
          </a:stretch>
        </p:blipFill>
        <p:spPr>
          <a:xfrm>
            <a:off x="11047606" y="5777719"/>
            <a:ext cx="888485" cy="856753"/>
          </a:xfrm>
          <a:prstGeom prst="rect">
            <a:avLst/>
          </a:prstGeom>
        </p:spPr>
      </p:pic>
      <p:sp>
        <p:nvSpPr>
          <p:cNvPr id="11" name="Slide Number Placeholder 5">
            <a:extLst>
              <a:ext uri="{FF2B5EF4-FFF2-40B4-BE49-F238E27FC236}">
                <a16:creationId xmlns:a16="http://schemas.microsoft.com/office/drawing/2014/main" id="{694B5E2B-24A5-4298-8C85-DF1885DF5D41}"/>
              </a:ext>
            </a:extLst>
          </p:cNvPr>
          <p:cNvSpPr>
            <a:spLocks noGrp="1"/>
          </p:cNvSpPr>
          <p:nvPr>
            <p:ph type="sldNum" sz="quarter" idx="10"/>
          </p:nvPr>
        </p:nvSpPr>
        <p:spPr>
          <a:xfrm>
            <a:off x="5781471" y="6042299"/>
            <a:ext cx="1545866" cy="561401"/>
          </a:xfrm>
          <a:prstGeom prst="rect">
            <a:avLst/>
          </a:prstGeom>
        </p:spPr>
        <p:txBody>
          <a:bodyPr vert="horz" lIns="91440" tIns="45720" rIns="91440" bIns="45720" rtlCol="0" anchor="ctr"/>
          <a:lstStyle>
            <a:lvl1pPr algn="ctr">
              <a:defRPr sz="1400" b="0">
                <a:ln>
                  <a:noFill/>
                </a:ln>
                <a:solidFill>
                  <a:schemeClr val="tx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325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65516BAF-C8E8-4566-A3D4-86399B72C56B}"/>
              </a:ext>
            </a:extLst>
          </p:cNvPr>
          <p:cNvPicPr>
            <a:picLocks noChangeAspect="1"/>
          </p:cNvPicPr>
          <p:nvPr userDrawn="1"/>
        </p:nvPicPr>
        <p:blipFill>
          <a:blip r:embed="rId2"/>
          <a:stretch>
            <a:fillRect/>
          </a:stretch>
        </p:blipFill>
        <p:spPr>
          <a:xfrm>
            <a:off x="10890046" y="5517737"/>
            <a:ext cx="888485" cy="856753"/>
          </a:xfrm>
          <a:prstGeom prst="rect">
            <a:avLst/>
          </a:prstGeom>
        </p:spPr>
      </p:pic>
      <p:sp>
        <p:nvSpPr>
          <p:cNvPr id="8" name="Slide Number Placeholder 5">
            <a:extLst>
              <a:ext uri="{FF2B5EF4-FFF2-40B4-BE49-F238E27FC236}">
                <a16:creationId xmlns:a16="http://schemas.microsoft.com/office/drawing/2014/main" id="{5B0635BE-D262-4BB2-8884-4C91B1BA05DF}"/>
              </a:ext>
            </a:extLst>
          </p:cNvPr>
          <p:cNvSpPr>
            <a:spLocks noGrp="1"/>
          </p:cNvSpPr>
          <p:nvPr>
            <p:ph type="sldNum" sz="quarter" idx="12"/>
          </p:nvPr>
        </p:nvSpPr>
        <p:spPr>
          <a:xfrm>
            <a:off x="5007665" y="6041529"/>
            <a:ext cx="2176670" cy="665922"/>
          </a:xfrm>
        </p:spPr>
        <p:txBody>
          <a:bodyPr anchor="ctr"/>
          <a:lstStyle>
            <a:lvl1pPr algn="ctr">
              <a:defRPr sz="1400" baseline="0">
                <a:solidFill>
                  <a:schemeClr val="tx1">
                    <a:lumMod val="50000"/>
                    <a:lumOff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2673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766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245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455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558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tx1">
                    <a:alpha val="25000"/>
                  </a:schemeClr>
                </a:solidFill>
              </a:defRPr>
            </a:lvl1pPr>
          </a:lstStyle>
          <a:p>
            <a:fld id="{4FAB73BC-B049-4115-A692-8D63A059BFB8}" type="slidenum">
              <a:rPr lang="en-US" smtClean="0"/>
              <a:pPr/>
              <a:t>‹#›</a:t>
            </a:fld>
            <a:endParaRPr lang="en-US" dirty="0"/>
          </a:p>
        </p:txBody>
      </p:sp>
      <p:pic>
        <p:nvPicPr>
          <p:cNvPr id="5" name="Picture 4">
            <a:extLst>
              <a:ext uri="{FF2B5EF4-FFF2-40B4-BE49-F238E27FC236}">
                <a16:creationId xmlns:a16="http://schemas.microsoft.com/office/drawing/2014/main" id="{DF3766A1-8454-35F0-9EFF-CA9BD80F8FDC}"/>
              </a:ext>
            </a:extLst>
          </p:cNvPr>
          <p:cNvPicPr>
            <a:picLocks noChangeAspect="1"/>
          </p:cNvPicPr>
          <p:nvPr userDrawn="1"/>
        </p:nvPicPr>
        <p:blipFill>
          <a:blip r:embed="rId2"/>
          <a:stretch>
            <a:fillRect/>
          </a:stretch>
        </p:blipFill>
        <p:spPr>
          <a:xfrm>
            <a:off x="10890046" y="5926544"/>
            <a:ext cx="888485" cy="856753"/>
          </a:xfrm>
          <a:prstGeom prst="rect">
            <a:avLst/>
          </a:prstGeom>
        </p:spPr>
      </p:pic>
    </p:spTree>
    <p:extLst>
      <p:ext uri="{BB962C8B-B14F-4D97-AF65-F5344CB8AC3E}">
        <p14:creationId xmlns:p14="http://schemas.microsoft.com/office/powerpoint/2010/main" val="15394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792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13315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5704069" y="6077766"/>
            <a:ext cx="1545866" cy="561401"/>
          </a:xfrm>
          <a:prstGeom prst="rect">
            <a:avLst/>
          </a:prstGeom>
        </p:spPr>
        <p:txBody>
          <a:bodyPr vert="horz" lIns="91440" tIns="45720" rIns="91440" bIns="45720" rtlCol="0" anchor="ctr"/>
          <a:lstStyle>
            <a:lvl1pPr algn="ctr">
              <a:defRPr sz="1400" b="0">
                <a:ln>
                  <a:noFill/>
                </a:ln>
                <a:solidFill>
                  <a:schemeClr val="tx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733633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pfas/epa-pfas-drinking-water-laboratory-metho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pfa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C7EC-D383-49A1-958D-6893135D9AC9}"/>
              </a:ext>
            </a:extLst>
          </p:cNvPr>
          <p:cNvSpPr>
            <a:spLocks noGrp="1"/>
          </p:cNvSpPr>
          <p:nvPr>
            <p:ph type="ctrTitle"/>
          </p:nvPr>
        </p:nvSpPr>
        <p:spPr>
          <a:xfrm>
            <a:off x="1561708" y="2092960"/>
            <a:ext cx="9068586" cy="1493520"/>
          </a:xfrm>
        </p:spPr>
        <p:txBody>
          <a:bodyPr>
            <a:normAutofit/>
          </a:bodyPr>
          <a:lstStyle/>
          <a:p>
            <a:r>
              <a:rPr lang="en-US" sz="5400" cap="none" dirty="0">
                <a:solidFill>
                  <a:schemeClr val="bg1"/>
                </a:solidFill>
              </a:rPr>
              <a:t>EPA Drinking Water</a:t>
            </a:r>
            <a:br>
              <a:rPr lang="en-US" sz="5400" cap="none" dirty="0">
                <a:solidFill>
                  <a:schemeClr val="bg1"/>
                </a:solidFill>
              </a:rPr>
            </a:br>
            <a:r>
              <a:rPr lang="en-US" sz="5400" cap="none" dirty="0">
                <a:solidFill>
                  <a:schemeClr val="bg1"/>
                </a:solidFill>
              </a:rPr>
              <a:t>Regulatory Update</a:t>
            </a:r>
            <a:endParaRPr lang="en-US" i="1" cap="none" dirty="0">
              <a:solidFill>
                <a:srgbClr val="FF0000"/>
              </a:solidFill>
            </a:endParaRPr>
          </a:p>
        </p:txBody>
      </p:sp>
      <p:sp>
        <p:nvSpPr>
          <p:cNvPr id="3" name="Subtitle 2">
            <a:extLst>
              <a:ext uri="{FF2B5EF4-FFF2-40B4-BE49-F238E27FC236}">
                <a16:creationId xmlns:a16="http://schemas.microsoft.com/office/drawing/2014/main" id="{4830DA0B-F9D8-4984-A65F-95488AB8989E}"/>
              </a:ext>
            </a:extLst>
          </p:cNvPr>
          <p:cNvSpPr>
            <a:spLocks noGrp="1"/>
          </p:cNvSpPr>
          <p:nvPr>
            <p:ph type="subTitle" idx="1"/>
          </p:nvPr>
        </p:nvSpPr>
        <p:spPr>
          <a:xfrm>
            <a:off x="1562100" y="3645744"/>
            <a:ext cx="9070848" cy="2300396"/>
          </a:xfrm>
        </p:spPr>
        <p:txBody>
          <a:bodyPr>
            <a:normAutofit fontScale="85000" lnSpcReduction="20000"/>
          </a:bodyPr>
          <a:lstStyle/>
          <a:p>
            <a:r>
              <a:rPr lang="en-US" sz="4500" dirty="0">
                <a:solidFill>
                  <a:srgbClr val="FFFF00"/>
                </a:solidFill>
              </a:rPr>
              <a:t>HRWA Conference</a:t>
            </a:r>
          </a:p>
          <a:p>
            <a:r>
              <a:rPr lang="en-US" sz="4500" dirty="0">
                <a:solidFill>
                  <a:srgbClr val="FFFF00"/>
                </a:solidFill>
              </a:rPr>
              <a:t>May 24, 2023</a:t>
            </a:r>
          </a:p>
          <a:p>
            <a:endParaRPr lang="en-US" sz="2800" dirty="0"/>
          </a:p>
          <a:p>
            <a:r>
              <a:rPr lang="en-US" sz="3300" dirty="0">
                <a:solidFill>
                  <a:schemeClr val="bg1"/>
                </a:solidFill>
              </a:rPr>
              <a:t>Anna Yen, USEPA Region 9, </a:t>
            </a:r>
            <a:r>
              <a:rPr lang="en-US" sz="3300" dirty="0"/>
              <a:t>Drinking Water Section</a:t>
            </a:r>
          </a:p>
          <a:p>
            <a:r>
              <a:rPr lang="en-US" sz="3300" dirty="0">
                <a:solidFill>
                  <a:schemeClr val="bg1"/>
                </a:solidFill>
              </a:rPr>
              <a:t>San Francisco, CA</a:t>
            </a:r>
          </a:p>
          <a:p>
            <a:endParaRPr lang="en-US" sz="3300" dirty="0">
              <a:solidFill>
                <a:schemeClr val="bg1"/>
              </a:solidFill>
            </a:endParaRPr>
          </a:p>
        </p:txBody>
      </p:sp>
      <p:pic>
        <p:nvPicPr>
          <p:cNvPr id="4" name="Picture 3">
            <a:extLst>
              <a:ext uri="{FF2B5EF4-FFF2-40B4-BE49-F238E27FC236}">
                <a16:creationId xmlns:a16="http://schemas.microsoft.com/office/drawing/2014/main" id="{86F5A2B6-50E3-4534-91DB-B8A4B1219E80}"/>
              </a:ext>
            </a:extLst>
          </p:cNvPr>
          <p:cNvPicPr>
            <a:picLocks noChangeAspect="1"/>
          </p:cNvPicPr>
          <p:nvPr/>
        </p:nvPicPr>
        <p:blipFill>
          <a:blip r:embed="rId2"/>
          <a:stretch>
            <a:fillRect/>
          </a:stretch>
        </p:blipFill>
        <p:spPr>
          <a:xfrm>
            <a:off x="10200546" y="4909366"/>
            <a:ext cx="1211674" cy="1168400"/>
          </a:xfrm>
          <a:prstGeom prst="rect">
            <a:avLst/>
          </a:prstGeom>
        </p:spPr>
      </p:pic>
      <p:sp>
        <p:nvSpPr>
          <p:cNvPr id="6" name="Slide Number Placeholder 5">
            <a:extLst>
              <a:ext uri="{FF2B5EF4-FFF2-40B4-BE49-F238E27FC236}">
                <a16:creationId xmlns:a16="http://schemas.microsoft.com/office/drawing/2014/main" id="{B166A18B-63F0-4D3F-A6C8-B769C62DBB65}"/>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8984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3E5C-D4EB-45E4-8185-0ECE69739964}"/>
              </a:ext>
            </a:extLst>
          </p:cNvPr>
          <p:cNvSpPr>
            <a:spLocks noGrp="1"/>
          </p:cNvSpPr>
          <p:nvPr>
            <p:ph type="title"/>
          </p:nvPr>
        </p:nvSpPr>
        <p:spPr>
          <a:xfrm>
            <a:off x="1175882" y="270464"/>
            <a:ext cx="9840235" cy="763600"/>
          </a:xfrm>
        </p:spPr>
        <p:txBody>
          <a:bodyPr/>
          <a:lstStyle/>
          <a:p>
            <a:r>
              <a:rPr lang="en-US" sz="4000" dirty="0">
                <a:solidFill>
                  <a:schemeClr val="tx1"/>
                </a:solidFill>
              </a:rPr>
              <a:t>Hawaii BIL Funding – FY22 Allotments</a:t>
            </a:r>
          </a:p>
        </p:txBody>
      </p:sp>
      <p:grpSp>
        <p:nvGrpSpPr>
          <p:cNvPr id="5" name="Group 4">
            <a:extLst>
              <a:ext uri="{FF2B5EF4-FFF2-40B4-BE49-F238E27FC236}">
                <a16:creationId xmlns:a16="http://schemas.microsoft.com/office/drawing/2014/main" id="{52E5533E-A4A6-415B-B24F-EF7F0ABA2D83}"/>
              </a:ext>
            </a:extLst>
          </p:cNvPr>
          <p:cNvGrpSpPr/>
          <p:nvPr/>
        </p:nvGrpSpPr>
        <p:grpSpPr>
          <a:xfrm>
            <a:off x="10526486" y="5386584"/>
            <a:ext cx="1524000" cy="1194945"/>
            <a:chOff x="8147703" y="3821137"/>
            <a:chExt cx="2427514" cy="2036222"/>
          </a:xfrm>
        </p:grpSpPr>
        <p:sp>
          <p:nvSpPr>
            <p:cNvPr id="6" name="Rectangle 5">
              <a:extLst>
                <a:ext uri="{FF2B5EF4-FFF2-40B4-BE49-F238E27FC236}">
                  <a16:creationId xmlns:a16="http://schemas.microsoft.com/office/drawing/2014/main" id="{9491AF56-A5C6-4488-BFB3-FDA119A65800}"/>
                </a:ext>
              </a:extLst>
            </p:cNvPr>
            <p:cNvSpPr/>
            <p:nvPr/>
          </p:nvSpPr>
          <p:spPr>
            <a:xfrm>
              <a:off x="8147703" y="3821137"/>
              <a:ext cx="2427514" cy="2036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581D0A26-1AB8-46F4-94A5-842839E425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32" b="94018" l="5450" r="93650">
                          <a14:foregroundMark x1="18550" y1="17547" x2="18550" y2="17547"/>
                          <a14:foregroundMark x1="22700" y1="16650" x2="22700" y2="16650"/>
                          <a14:foregroundMark x1="25050" y1="15553" x2="25050" y2="15553"/>
                          <a14:foregroundMark x1="31300" y1="12562" x2="31300" y2="12562"/>
                          <a14:foregroundMark x1="34850" y1="10020" x2="34850" y2="10020"/>
                          <a14:foregroundMark x1="34850" y1="6730" x2="34850" y2="6730"/>
                          <a14:foregroundMark x1="37900" y1="6331" x2="37650" y2="6730"/>
                          <a14:foregroundMark x1="38450" y1="8973" x2="38450" y2="8973"/>
                          <a14:foregroundMark x1="42650" y1="7378" x2="42650" y2="7378"/>
                          <a14:foregroundMark x1="43050" y1="6979" x2="43050" y2="6979"/>
                          <a14:foregroundMark x1="52750" y1="6730" x2="52750" y2="6730"/>
                          <a14:foregroundMark x1="60000" y1="7378" x2="60000" y2="7378"/>
                          <a14:foregroundMark x1="62650" y1="10967" x2="62650" y2="10967"/>
                          <a14:foregroundMark x1="69400" y1="12662" x2="69400" y2="12662"/>
                          <a14:foregroundMark x1="73500" y1="13210" x2="73500" y2="13210"/>
                          <a14:foregroundMark x1="77750" y1="16351" x2="77750" y2="16351"/>
                          <a14:foregroundMark x1="82950" y1="24177" x2="82950" y2="24177"/>
                          <a14:foregroundMark x1="87800" y1="31406" x2="87800" y2="31406"/>
                          <a14:foregroundMark x1="87950" y1="36839" x2="87950" y2="36839"/>
                          <a14:foregroundMark x1="90350" y1="38833" x2="90350" y2="38833"/>
                          <a14:foregroundMark x1="90100" y1="43968" x2="90100" y2="43968"/>
                          <a14:foregroundMark x1="93650" y1="41476" x2="93650" y2="41476"/>
                          <a14:foregroundMark x1="89950" y1="49501" x2="89950" y2="49501"/>
                          <a14:foregroundMark x1="89700" y1="54636" x2="89700" y2="54636"/>
                          <a14:foregroundMark x1="88500" y1="60718" x2="88500" y2="60718"/>
                          <a14:foregroundMark x1="85550" y1="69591" x2="85550" y2="69591"/>
                          <a14:foregroundMark x1="81850" y1="75523" x2="81850" y2="75523"/>
                          <a14:foregroundMark x1="79750" y1="78166" x2="79750" y2="78166"/>
                          <a14:foregroundMark x1="76050" y1="80409" x2="76050" y2="80409"/>
                          <a14:foregroundMark x1="71950" y1="83848" x2="71950" y2="83848"/>
                          <a14:foregroundMark x1="66750" y1="86740" x2="66750" y2="86740"/>
                          <a14:foregroundMark x1="62550" y1="88584" x2="62550" y2="88584"/>
                          <a14:foregroundMark x1="57650" y1="90179" x2="57650" y2="90179"/>
                          <a14:foregroundMark x1="56850" y1="89133" x2="56850" y2="89133"/>
                          <a14:foregroundMark x1="58700" y1="90429" x2="58700" y2="90429"/>
                          <a14:foregroundMark x1="55000" y1="90977" x2="55000" y2="90977"/>
                          <a14:foregroundMark x1="56200" y1="94018" x2="56200" y2="94018"/>
                          <a14:foregroundMark x1="49450" y1="92822" x2="49450" y2="92822"/>
                          <a14:foregroundMark x1="43600" y1="92822" x2="43600" y2="92822"/>
                          <a14:foregroundMark x1="35900" y1="91226" x2="35900" y2="91226"/>
                          <a14:foregroundMark x1="31950" y1="90179" x2="31950" y2="90179"/>
                          <a14:foregroundMark x1="26000" y1="86341" x2="26000" y2="86341"/>
                          <a14:foregroundMark x1="22400" y1="83051" x2="22400" y2="83051"/>
                          <a14:foregroundMark x1="17800" y1="77866" x2="17800" y2="77866"/>
                          <a14:foregroundMark x1="14200" y1="74726" x2="14200" y2="74726"/>
                          <a14:foregroundMark x1="9450" y1="67597" x2="9450" y2="67597"/>
                          <a14:foregroundMark x1="8900" y1="31157" x2="8900" y2="31157"/>
                          <a14:foregroundMark x1="15250" y1="26421" x2="15250" y2="26421"/>
                          <a14:foregroundMark x1="11300" y1="37089" x2="11300" y2="37089"/>
                          <a14:foregroundMark x1="5450" y1="44766" x2="5450" y2="44766"/>
                          <a14:foregroundMark x1="8400" y1="49252" x2="8400" y2="49252"/>
                          <a14:foregroundMark x1="7450" y1="52941" x2="7450" y2="52941"/>
                          <a14:foregroundMark x1="7450" y1="57278" x2="7450" y2="57278"/>
                          <a14:foregroundMark x1="49450" y1="59821" x2="49450" y2="59821"/>
                          <a14:foregroundMark x1="49550" y1="61765" x2="49550" y2="61765"/>
                          <a14:foregroundMark x1="49800" y1="66152" x2="49800" y2="66152"/>
                          <a14:foregroundMark x1="49800" y1="70090" x2="49800" y2="70090"/>
                          <a14:foregroundMark x1="49700" y1="69043" x2="49450" y2="75125"/>
                          <a14:foregroundMark x1="28100" y1="50050" x2="28100" y2="50050"/>
                          <a14:foregroundMark x1="25700" y1="48704" x2="25700" y2="48704"/>
                          <a14:foregroundMark x1="28000" y1="49103" x2="30250" y2="50698"/>
                          <a14:foregroundMark x1="58300" y1="57178" x2="61750" y2="55583"/>
                          <a14:foregroundMark x1="6550" y1="57677" x2="6550" y2="57677"/>
                          <a14:foregroundMark x1="12200" y1="69442" x2="12200" y2="69442"/>
                          <a14:foregroundMark x1="88900" y1="69691" x2="88900" y2="69691"/>
                          <a14:foregroundMark x1="90200" y1="56231" x2="90200" y2="56231"/>
                          <a14:foregroundMark x1="93400" y1="53340" x2="93400" y2="53340"/>
                          <a14:backgroundMark x1="8400" y1="53838" x2="8400" y2="53838"/>
                          <a14:backgroundMark x1="21900" y1="83549" x2="21900" y2="83549"/>
                          <a14:backgroundMark x1="31400" y1="88435" x2="31400" y2="88435"/>
                          <a14:backgroundMark x1="44800" y1="91476" x2="44800" y2="91476"/>
                          <a14:backgroundMark x1="50600" y1="91376" x2="50600" y2="91376"/>
                          <a14:backgroundMark x1="57650" y1="90279" x2="57650" y2="90279"/>
                          <a14:backgroundMark x1="57650" y1="90429" x2="57650" y2="90429"/>
                          <a14:backgroundMark x1="89150" y1="68893" x2="89150" y2="68893"/>
                          <a14:backgroundMark x1="91150" y1="60967" x2="91150" y2="60967"/>
                          <a14:backgroundMark x1="64500" y1="10169" x2="64500" y2="10169"/>
                        </a14:backgroundRemoval>
                      </a14:imgEffect>
                    </a14:imgLayer>
                  </a14:imgProps>
                </a:ext>
              </a:extLst>
            </a:blip>
            <a:stretch>
              <a:fillRect/>
            </a:stretch>
          </p:blipFill>
          <p:spPr>
            <a:xfrm>
              <a:off x="8346394" y="3821137"/>
              <a:ext cx="2030131" cy="2036222"/>
            </a:xfrm>
            <a:prstGeom prst="rect">
              <a:avLst/>
            </a:prstGeom>
          </p:spPr>
        </p:pic>
      </p:grpSp>
      <p:graphicFrame>
        <p:nvGraphicFramePr>
          <p:cNvPr id="8" name="Table 8">
            <a:extLst>
              <a:ext uri="{FF2B5EF4-FFF2-40B4-BE49-F238E27FC236}">
                <a16:creationId xmlns:a16="http://schemas.microsoft.com/office/drawing/2014/main" id="{399ACD5F-E39F-4B64-9011-FBA9EA3ABB42}"/>
              </a:ext>
            </a:extLst>
          </p:cNvPr>
          <p:cNvGraphicFramePr>
            <a:graphicFrameLocks noGrp="1"/>
          </p:cNvGraphicFramePr>
          <p:nvPr>
            <p:extLst>
              <p:ext uri="{D42A27DB-BD31-4B8C-83A1-F6EECF244321}">
                <p14:modId xmlns:p14="http://schemas.microsoft.com/office/powerpoint/2010/main" val="1072154721"/>
              </p:ext>
            </p:extLst>
          </p:nvPr>
        </p:nvGraphicFramePr>
        <p:xfrm>
          <a:off x="1571997" y="1623906"/>
          <a:ext cx="9716489" cy="3429524"/>
        </p:xfrm>
        <a:graphic>
          <a:graphicData uri="http://schemas.openxmlformats.org/drawingml/2006/table">
            <a:tbl>
              <a:tblPr firstRow="1" bandRow="1">
                <a:tableStyleId>{5C22544A-7EE6-4342-B048-85BDC9FD1C3A}</a:tableStyleId>
              </a:tblPr>
              <a:tblGrid>
                <a:gridCol w="5274628">
                  <a:extLst>
                    <a:ext uri="{9D8B030D-6E8A-4147-A177-3AD203B41FA5}">
                      <a16:colId xmlns:a16="http://schemas.microsoft.com/office/drawing/2014/main" val="1425888667"/>
                    </a:ext>
                  </a:extLst>
                </a:gridCol>
                <a:gridCol w="4441861">
                  <a:extLst>
                    <a:ext uri="{9D8B030D-6E8A-4147-A177-3AD203B41FA5}">
                      <a16:colId xmlns:a16="http://schemas.microsoft.com/office/drawing/2014/main" val="1969721602"/>
                    </a:ext>
                  </a:extLst>
                </a:gridCol>
              </a:tblGrid>
              <a:tr h="621161">
                <a:tc>
                  <a:txBody>
                    <a:bodyPr/>
                    <a:lstStyle/>
                    <a:p>
                      <a:r>
                        <a:rPr lang="en-US" sz="2800" dirty="0"/>
                        <a:t>Program</a:t>
                      </a:r>
                    </a:p>
                  </a:txBody>
                  <a:tcPr/>
                </a:tc>
                <a:tc>
                  <a:txBody>
                    <a:bodyPr/>
                    <a:lstStyle/>
                    <a:p>
                      <a:r>
                        <a:rPr lang="en-US" sz="2800" dirty="0"/>
                        <a:t>FY22 Allotment</a:t>
                      </a:r>
                    </a:p>
                  </a:txBody>
                  <a:tcPr/>
                </a:tc>
                <a:extLst>
                  <a:ext uri="{0D108BD9-81ED-4DB2-BD59-A6C34878D82A}">
                    <a16:rowId xmlns:a16="http://schemas.microsoft.com/office/drawing/2014/main" val="825384269"/>
                  </a:ext>
                </a:extLst>
              </a:tr>
              <a:tr h="621161">
                <a:tc>
                  <a:txBody>
                    <a:bodyPr/>
                    <a:lstStyle/>
                    <a:p>
                      <a:r>
                        <a:rPr lang="en-US" sz="2800" dirty="0"/>
                        <a:t>DWSRF Supplemental</a:t>
                      </a:r>
                    </a:p>
                  </a:txBody>
                  <a:tcPr/>
                </a:tc>
                <a:tc>
                  <a:txBody>
                    <a:bodyPr/>
                    <a:lstStyle/>
                    <a:p>
                      <a:r>
                        <a:rPr lang="en-US" sz="2800" dirty="0"/>
                        <a:t>$18.0M</a:t>
                      </a:r>
                    </a:p>
                  </a:txBody>
                  <a:tcPr/>
                </a:tc>
                <a:extLst>
                  <a:ext uri="{0D108BD9-81ED-4DB2-BD59-A6C34878D82A}">
                    <a16:rowId xmlns:a16="http://schemas.microsoft.com/office/drawing/2014/main" val="3296834397"/>
                  </a:ext>
                </a:extLst>
              </a:tr>
              <a:tr h="621161">
                <a:tc>
                  <a:txBody>
                    <a:bodyPr/>
                    <a:lstStyle/>
                    <a:p>
                      <a:r>
                        <a:rPr lang="en-US" sz="2800" dirty="0"/>
                        <a:t>DWSRF LSL Replacement</a:t>
                      </a:r>
                    </a:p>
                  </a:txBody>
                  <a:tcPr/>
                </a:tc>
                <a:tc>
                  <a:txBody>
                    <a:bodyPr/>
                    <a:lstStyle/>
                    <a:p>
                      <a:r>
                        <a:rPr lang="en-US" sz="2800" dirty="0"/>
                        <a:t>$28.4M</a:t>
                      </a:r>
                    </a:p>
                  </a:txBody>
                  <a:tcPr/>
                </a:tc>
                <a:extLst>
                  <a:ext uri="{0D108BD9-81ED-4DB2-BD59-A6C34878D82A}">
                    <a16:rowId xmlns:a16="http://schemas.microsoft.com/office/drawing/2014/main" val="361070546"/>
                  </a:ext>
                </a:extLst>
              </a:tr>
              <a:tr h="621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DWSRF for Emerging Contaminants</a:t>
                      </a:r>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$7.56M </a:t>
                      </a:r>
                      <a:endParaRPr lang="en-US" sz="2800" dirty="0"/>
                    </a:p>
                    <a:p>
                      <a:endParaRPr lang="en-US" sz="2800" dirty="0"/>
                    </a:p>
                  </a:txBody>
                  <a:tcPr/>
                </a:tc>
                <a:extLst>
                  <a:ext uri="{0D108BD9-81ED-4DB2-BD59-A6C34878D82A}">
                    <a16:rowId xmlns:a16="http://schemas.microsoft.com/office/drawing/2014/main" val="3910988666"/>
                  </a:ext>
                </a:extLst>
              </a:tr>
              <a:tr h="621161">
                <a:tc>
                  <a:txBody>
                    <a:bodyPr/>
                    <a:lstStyle/>
                    <a:p>
                      <a:r>
                        <a:rPr lang="en-US" sz="2800" dirty="0"/>
                        <a:t>EC SDC Grant</a:t>
                      </a:r>
                    </a:p>
                  </a:txBody>
                  <a:tcPr/>
                </a:tc>
                <a:tc>
                  <a:txBody>
                    <a:bodyPr/>
                    <a:lstStyle/>
                    <a:p>
                      <a:r>
                        <a:rPr lang="en-US" sz="2800" dirty="0"/>
                        <a:t>$~18M*</a:t>
                      </a:r>
                    </a:p>
                  </a:txBody>
                  <a:tcPr/>
                </a:tc>
                <a:extLst>
                  <a:ext uri="{0D108BD9-81ED-4DB2-BD59-A6C34878D82A}">
                    <a16:rowId xmlns:a16="http://schemas.microsoft.com/office/drawing/2014/main" val="2248806248"/>
                  </a:ext>
                </a:extLst>
              </a:tr>
            </a:tbl>
          </a:graphicData>
        </a:graphic>
      </p:graphicFrame>
      <p:sp>
        <p:nvSpPr>
          <p:cNvPr id="3" name="TextBox 2">
            <a:extLst>
              <a:ext uri="{FF2B5EF4-FFF2-40B4-BE49-F238E27FC236}">
                <a16:creationId xmlns:a16="http://schemas.microsoft.com/office/drawing/2014/main" id="{6EE9F25D-8420-A2ED-9096-101A7E71AD39}"/>
              </a:ext>
            </a:extLst>
          </p:cNvPr>
          <p:cNvSpPr txBox="1"/>
          <p:nvPr/>
        </p:nvSpPr>
        <p:spPr>
          <a:xfrm>
            <a:off x="1571997" y="5522391"/>
            <a:ext cx="8634244" cy="461665"/>
          </a:xfrm>
          <a:prstGeom prst="rect">
            <a:avLst/>
          </a:prstGeom>
          <a:solidFill>
            <a:schemeClr val="bg1"/>
          </a:solidFill>
        </p:spPr>
        <p:txBody>
          <a:bodyPr wrap="square" rtlCol="0">
            <a:spAutoFit/>
          </a:bodyPr>
          <a:lstStyle/>
          <a:p>
            <a:r>
              <a:rPr lang="en-US" sz="2400" dirty="0"/>
              <a:t>* FY22 + FY23 combined</a:t>
            </a:r>
          </a:p>
        </p:txBody>
      </p:sp>
      <p:sp>
        <p:nvSpPr>
          <p:cNvPr id="4" name="Slide Number Placeholder 3">
            <a:extLst>
              <a:ext uri="{FF2B5EF4-FFF2-40B4-BE49-F238E27FC236}">
                <a16:creationId xmlns:a16="http://schemas.microsoft.com/office/drawing/2014/main" id="{1DE30E97-96A8-F240-3F1B-479722DEEBEB}"/>
              </a:ext>
            </a:extLst>
          </p:cNvPr>
          <p:cNvSpPr>
            <a:spLocks noGrp="1"/>
          </p:cNvSpPr>
          <p:nvPr>
            <p:ph type="sldNum" sz="quarter" idx="4"/>
          </p:nvPr>
        </p:nvSpPr>
        <p:spPr/>
        <p:txBody>
          <a:bodyPr/>
          <a:lstStyle/>
          <a:p>
            <a:fld id="{4FAB73BC-B049-4115-A692-8D63A059BFB8}" type="slidenum">
              <a:rPr lang="en-US" sz="1600" smtClean="0">
                <a:solidFill>
                  <a:schemeClr val="tx1"/>
                </a:solidFill>
              </a:rPr>
              <a:pPr/>
              <a:t>10</a:t>
            </a:fld>
            <a:endParaRPr lang="en-US" dirty="0">
              <a:solidFill>
                <a:schemeClr val="tx1"/>
              </a:solidFill>
            </a:endParaRPr>
          </a:p>
        </p:txBody>
      </p:sp>
    </p:spTree>
    <p:extLst>
      <p:ext uri="{BB962C8B-B14F-4D97-AF65-F5344CB8AC3E}">
        <p14:creationId xmlns:p14="http://schemas.microsoft.com/office/powerpoint/2010/main" val="42876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26" name="Google Shape;520;p48">
            <a:extLst>
              <a:ext uri="{FF2B5EF4-FFF2-40B4-BE49-F238E27FC236}">
                <a16:creationId xmlns:a16="http://schemas.microsoft.com/office/drawing/2014/main" id="{E25ECD73-4005-4E38-8B31-047083E9E147}"/>
              </a:ext>
            </a:extLst>
          </p:cNvPr>
          <p:cNvSpPr txBox="1">
            <a:spLocks noGrp="1"/>
          </p:cNvSpPr>
          <p:nvPr>
            <p:ph type="title"/>
          </p:nvPr>
        </p:nvSpPr>
        <p:spPr>
          <a:xfrm rot="16200000">
            <a:off x="-2156884" y="3048000"/>
            <a:ext cx="5786968" cy="762000"/>
          </a:xfrm>
          <a:prstGeom prst="rect">
            <a:avLst/>
          </a:prstGeom>
        </p:spPr>
        <p:txBody>
          <a:bodyPr spcFirstLastPara="1" wrap="square" lIns="121900" tIns="121900" rIns="121900" bIns="121900" anchor="t" anchorCtr="0">
            <a:noAutofit/>
          </a:bodyPr>
          <a:lstStyle/>
          <a:p>
            <a:r>
              <a:rPr lang="en-US" sz="4400" dirty="0"/>
              <a:t>PFAS Rulemaking</a:t>
            </a:r>
            <a:r>
              <a:rPr lang="en" sz="4400" dirty="0"/>
              <a:t> </a:t>
            </a:r>
            <a:endParaRPr dirty="0"/>
          </a:p>
        </p:txBody>
      </p:sp>
      <p:sp>
        <p:nvSpPr>
          <p:cNvPr id="23" name="TextBox 22">
            <a:extLst>
              <a:ext uri="{FF2B5EF4-FFF2-40B4-BE49-F238E27FC236}">
                <a16:creationId xmlns:a16="http://schemas.microsoft.com/office/drawing/2014/main" id="{DB002D9B-20DB-4C76-A79F-2945F1A7935D}"/>
              </a:ext>
            </a:extLst>
          </p:cNvPr>
          <p:cNvSpPr txBox="1"/>
          <p:nvPr/>
        </p:nvSpPr>
        <p:spPr>
          <a:xfrm>
            <a:off x="9115411" y="1283131"/>
            <a:ext cx="2941184" cy="3693319"/>
          </a:xfrm>
          <a:prstGeom prst="rect">
            <a:avLst/>
          </a:prstGeom>
          <a:noFill/>
        </p:spPr>
        <p:txBody>
          <a:bodyPr wrap="square">
            <a:spAutoFit/>
          </a:bodyPr>
          <a:lstStyle/>
          <a:p>
            <a:r>
              <a:rPr lang="en-US" sz="2400" b="0" i="0" u="none" strike="noStrike" baseline="0" dirty="0">
                <a:latin typeface="Times New Roman" panose="02020603050405020304" pitchFamily="18" charset="0"/>
                <a:cs typeface="Times New Roman" panose="02020603050405020304" pitchFamily="18" charset="0"/>
              </a:rPr>
              <a:t>You can share your input on the proposal by submitting a comment through the public docket, identified by Docket ID No. EPA-HQ-OW-2022-0114</a:t>
            </a:r>
          </a:p>
          <a:p>
            <a:endParaRPr lang="en-US" sz="2400" dirty="0">
              <a:latin typeface="Times New Roman" panose="02020603050405020304" pitchFamily="18" charset="0"/>
              <a:cs typeface="Times New Roman" panose="02020603050405020304" pitchFamily="18" charset="0"/>
            </a:endParaRPr>
          </a:p>
          <a:p>
            <a:r>
              <a:rPr lang="en-US" b="0" i="0" u="none" strike="noStrike" baseline="0" dirty="0">
                <a:latin typeface="Times New Roman" panose="02020603050405020304" pitchFamily="18" charset="0"/>
                <a:cs typeface="Times New Roman" panose="02020603050405020304" pitchFamily="18" charset="0"/>
              </a:rPr>
              <a:t>https://www.regulations.gov </a:t>
            </a:r>
            <a:endParaRPr lang="en-US" sz="2400" b="0" i="0" u="none" strike="noStrike" baseline="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F25E929A-BA67-4C32-BC9C-A2353EB53527}"/>
              </a:ext>
            </a:extLst>
          </p:cNvPr>
          <p:cNvGrpSpPr/>
          <p:nvPr/>
        </p:nvGrpSpPr>
        <p:grpSpPr>
          <a:xfrm>
            <a:off x="10499835" y="5426409"/>
            <a:ext cx="1524000" cy="1194945"/>
            <a:chOff x="8147703" y="3821137"/>
            <a:chExt cx="2427514" cy="2036222"/>
          </a:xfrm>
        </p:grpSpPr>
        <p:sp>
          <p:nvSpPr>
            <p:cNvPr id="28" name="Rectangle 27">
              <a:extLst>
                <a:ext uri="{FF2B5EF4-FFF2-40B4-BE49-F238E27FC236}">
                  <a16:creationId xmlns:a16="http://schemas.microsoft.com/office/drawing/2014/main" id="{FF843C41-1002-4C11-8D1E-BF04BB8BE35A}"/>
                </a:ext>
              </a:extLst>
            </p:cNvPr>
            <p:cNvSpPr/>
            <p:nvPr/>
          </p:nvSpPr>
          <p:spPr>
            <a:xfrm>
              <a:off x="8147703" y="3821137"/>
              <a:ext cx="2427514" cy="2036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Logo&#10;&#10;Description automatically generated">
              <a:extLst>
                <a:ext uri="{FF2B5EF4-FFF2-40B4-BE49-F238E27FC236}">
                  <a16:creationId xmlns:a16="http://schemas.microsoft.com/office/drawing/2014/main" id="{13E0ADEC-9344-44FD-995B-EEAD1AF010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32" b="94018" l="5450" r="93650">
                          <a14:foregroundMark x1="18550" y1="17547" x2="18550" y2="17547"/>
                          <a14:foregroundMark x1="22700" y1="16650" x2="22700" y2="16650"/>
                          <a14:foregroundMark x1="25050" y1="15553" x2="25050" y2="15553"/>
                          <a14:foregroundMark x1="31300" y1="12562" x2="31300" y2="12562"/>
                          <a14:foregroundMark x1="34850" y1="10020" x2="34850" y2="10020"/>
                          <a14:foregroundMark x1="34850" y1="6730" x2="34850" y2="6730"/>
                          <a14:foregroundMark x1="37900" y1="6331" x2="37650" y2="6730"/>
                          <a14:foregroundMark x1="38450" y1="8973" x2="38450" y2="8973"/>
                          <a14:foregroundMark x1="42650" y1="7378" x2="42650" y2="7378"/>
                          <a14:foregroundMark x1="43050" y1="6979" x2="43050" y2="6979"/>
                          <a14:foregroundMark x1="52750" y1="6730" x2="52750" y2="6730"/>
                          <a14:foregroundMark x1="60000" y1="7378" x2="60000" y2="7378"/>
                          <a14:foregroundMark x1="62650" y1="10967" x2="62650" y2="10967"/>
                          <a14:foregroundMark x1="69400" y1="12662" x2="69400" y2="12662"/>
                          <a14:foregroundMark x1="73500" y1="13210" x2="73500" y2="13210"/>
                          <a14:foregroundMark x1="77750" y1="16351" x2="77750" y2="16351"/>
                          <a14:foregroundMark x1="82950" y1="24177" x2="82950" y2="24177"/>
                          <a14:foregroundMark x1="87800" y1="31406" x2="87800" y2="31406"/>
                          <a14:foregroundMark x1="87950" y1="36839" x2="87950" y2="36839"/>
                          <a14:foregroundMark x1="90350" y1="38833" x2="90350" y2="38833"/>
                          <a14:foregroundMark x1="90100" y1="43968" x2="90100" y2="43968"/>
                          <a14:foregroundMark x1="93650" y1="41476" x2="93650" y2="41476"/>
                          <a14:foregroundMark x1="89950" y1="49501" x2="89950" y2="49501"/>
                          <a14:foregroundMark x1="89700" y1="54636" x2="89700" y2="54636"/>
                          <a14:foregroundMark x1="88500" y1="60718" x2="88500" y2="60718"/>
                          <a14:foregroundMark x1="85550" y1="69591" x2="85550" y2="69591"/>
                          <a14:foregroundMark x1="81850" y1="75523" x2="81850" y2="75523"/>
                          <a14:foregroundMark x1="79750" y1="78166" x2="79750" y2="78166"/>
                          <a14:foregroundMark x1="76050" y1="80409" x2="76050" y2="80409"/>
                          <a14:foregroundMark x1="71950" y1="83848" x2="71950" y2="83848"/>
                          <a14:foregroundMark x1="66750" y1="86740" x2="66750" y2="86740"/>
                          <a14:foregroundMark x1="62550" y1="88584" x2="62550" y2="88584"/>
                          <a14:foregroundMark x1="57650" y1="90179" x2="57650" y2="90179"/>
                          <a14:foregroundMark x1="56850" y1="89133" x2="56850" y2="89133"/>
                          <a14:foregroundMark x1="58700" y1="90429" x2="58700" y2="90429"/>
                          <a14:foregroundMark x1="55000" y1="90977" x2="55000" y2="90977"/>
                          <a14:foregroundMark x1="56200" y1="94018" x2="56200" y2="94018"/>
                          <a14:foregroundMark x1="49450" y1="92822" x2="49450" y2="92822"/>
                          <a14:foregroundMark x1="43600" y1="92822" x2="43600" y2="92822"/>
                          <a14:foregroundMark x1="35900" y1="91226" x2="35900" y2="91226"/>
                          <a14:foregroundMark x1="31950" y1="90179" x2="31950" y2="90179"/>
                          <a14:foregroundMark x1="26000" y1="86341" x2="26000" y2="86341"/>
                          <a14:foregroundMark x1="22400" y1="83051" x2="22400" y2="83051"/>
                          <a14:foregroundMark x1="17800" y1="77866" x2="17800" y2="77866"/>
                          <a14:foregroundMark x1="14200" y1="74726" x2="14200" y2="74726"/>
                          <a14:foregroundMark x1="9450" y1="67597" x2="9450" y2="67597"/>
                          <a14:foregroundMark x1="8900" y1="31157" x2="8900" y2="31157"/>
                          <a14:foregroundMark x1="15250" y1="26421" x2="15250" y2="26421"/>
                          <a14:foregroundMark x1="11300" y1="37089" x2="11300" y2="37089"/>
                          <a14:foregroundMark x1="5450" y1="44766" x2="5450" y2="44766"/>
                          <a14:foregroundMark x1="8400" y1="49252" x2="8400" y2="49252"/>
                          <a14:foregroundMark x1="7450" y1="52941" x2="7450" y2="52941"/>
                          <a14:foregroundMark x1="7450" y1="57278" x2="7450" y2="57278"/>
                          <a14:foregroundMark x1="49450" y1="59821" x2="49450" y2="59821"/>
                          <a14:foregroundMark x1="49550" y1="61765" x2="49550" y2="61765"/>
                          <a14:foregroundMark x1="49800" y1="66152" x2="49800" y2="66152"/>
                          <a14:foregroundMark x1="49800" y1="70090" x2="49800" y2="70090"/>
                          <a14:foregroundMark x1="49700" y1="69043" x2="49450" y2="75125"/>
                          <a14:foregroundMark x1="28100" y1="50050" x2="28100" y2="50050"/>
                          <a14:foregroundMark x1="25700" y1="48704" x2="25700" y2="48704"/>
                          <a14:foregroundMark x1="28000" y1="49103" x2="30250" y2="50698"/>
                          <a14:foregroundMark x1="58300" y1="57178" x2="61750" y2="55583"/>
                          <a14:foregroundMark x1="6550" y1="57677" x2="6550" y2="57677"/>
                          <a14:foregroundMark x1="12200" y1="69442" x2="12200" y2="69442"/>
                          <a14:foregroundMark x1="88900" y1="69691" x2="88900" y2="69691"/>
                          <a14:foregroundMark x1="90200" y1="56231" x2="90200" y2="56231"/>
                          <a14:foregroundMark x1="93400" y1="53340" x2="93400" y2="53340"/>
                          <a14:backgroundMark x1="8400" y1="53838" x2="8400" y2="53838"/>
                          <a14:backgroundMark x1="21900" y1="83549" x2="21900" y2="83549"/>
                          <a14:backgroundMark x1="31400" y1="88435" x2="31400" y2="88435"/>
                          <a14:backgroundMark x1="44800" y1="91476" x2="44800" y2="91476"/>
                          <a14:backgroundMark x1="50600" y1="91376" x2="50600" y2="91376"/>
                          <a14:backgroundMark x1="57650" y1="90279" x2="57650" y2="90279"/>
                          <a14:backgroundMark x1="57650" y1="90429" x2="57650" y2="90429"/>
                          <a14:backgroundMark x1="89150" y1="68893" x2="89150" y2="68893"/>
                          <a14:backgroundMark x1="91150" y1="60967" x2="91150" y2="60967"/>
                          <a14:backgroundMark x1="64500" y1="10169" x2="64500" y2="10169"/>
                        </a14:backgroundRemoval>
                      </a14:imgEffect>
                    </a14:imgLayer>
                  </a14:imgProps>
                </a:ext>
              </a:extLst>
            </a:blip>
            <a:stretch>
              <a:fillRect/>
            </a:stretch>
          </p:blipFill>
          <p:spPr>
            <a:xfrm>
              <a:off x="8346394" y="3821137"/>
              <a:ext cx="2030131" cy="2036222"/>
            </a:xfrm>
            <a:prstGeom prst="rect">
              <a:avLst/>
            </a:prstGeom>
          </p:spPr>
        </p:pic>
      </p:grpSp>
      <p:sp>
        <p:nvSpPr>
          <p:cNvPr id="2" name="TextBox 1">
            <a:extLst>
              <a:ext uri="{FF2B5EF4-FFF2-40B4-BE49-F238E27FC236}">
                <a16:creationId xmlns:a16="http://schemas.microsoft.com/office/drawing/2014/main" id="{0CCA72DE-453D-4FD4-8828-A523BC022D65}"/>
              </a:ext>
            </a:extLst>
          </p:cNvPr>
          <p:cNvSpPr txBox="1"/>
          <p:nvPr/>
        </p:nvSpPr>
        <p:spPr>
          <a:xfrm>
            <a:off x="1490990" y="404267"/>
            <a:ext cx="7251032" cy="5719514"/>
          </a:xfrm>
          <a:prstGeom prst="rect">
            <a:avLst/>
          </a:prstGeom>
          <a:noFill/>
        </p:spPr>
        <p:txBody>
          <a:bodyPr wrap="square" rtlCol="0">
            <a:spAutoFit/>
          </a:bodyPr>
          <a:lstStyle/>
          <a:p>
            <a:pPr>
              <a:spcAft>
                <a:spcPts val="1000"/>
              </a:spcAft>
            </a:pPr>
            <a:r>
              <a:rPr lang="en-US" sz="2400"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EPA </a:t>
            </a:r>
            <a:r>
              <a:rPr lang="en-US" sz="2400"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a:t>
            </a:r>
            <a:r>
              <a:rPr lang="en-US" sz="2400"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equests Comment On</a:t>
            </a: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spcAft>
                <a:spcPts val="1000"/>
              </a:spcAft>
              <a:buFont typeface="Arial" panose="020B0604020202020204" pitchFamily="34" charset="0"/>
              <a:buChar char="•"/>
            </a:pPr>
            <a:r>
              <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W</a:t>
            </a: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hether public water systems can feasibly treat to 4 ppt or below.</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Arial" panose="020B0604020202020204" pitchFamily="34" charset="0"/>
              <a:buChar char="•"/>
            </a:pP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Using a Hazard Index approach for PFHxS, GenX Chemicals, PFNA, and PFBS.</a:t>
            </a:r>
          </a:p>
          <a:p>
            <a:pPr marL="342900" indent="-342900">
              <a:spcAft>
                <a:spcPts val="1000"/>
              </a:spcAft>
              <a:buFont typeface="Arial" panose="020B0604020202020204" pitchFamily="34" charset="0"/>
              <a:buChar char="•"/>
            </a:pP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Whether establishing a traditional MCLG and MCL for PFHxS, GenX Chemicals, PFNA, and PFBS instead of or in addition to the HI approach would change public health protection or improve clarity toward implementing the rule</a:t>
            </a:r>
            <a:r>
              <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000"/>
              </a:spcAft>
              <a:buFont typeface="Arial" panose="020B0604020202020204" pitchFamily="34" charset="0"/>
              <a:buChar char="•"/>
            </a:pP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Whether to allow additional flexibilities for States to composite up to three water samples for systems that have multiple entry points and are near other systems with similar source waters. </a:t>
            </a:r>
          </a:p>
          <a:p>
            <a:pPr marL="342900" indent="-342900">
              <a:buFont typeface="Arial" panose="020B0604020202020204" pitchFamily="34" charset="0"/>
              <a:buChar char="•"/>
            </a:pP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Whether EPA should allow the granting of monitoring waivers of up to nine years based on sampling results or previously acquired monitoring data.</a:t>
            </a:r>
          </a:p>
          <a:p>
            <a:pPr marL="342900" indent="-342900">
              <a:buFont typeface="Arial" panose="020B0604020202020204" pitchFamily="34" charset="0"/>
              <a:buChar char="•"/>
            </a:pPr>
            <a:r>
              <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085EA42-8D5A-5CDE-50BF-D8FCA6C5BF9E}"/>
              </a:ext>
            </a:extLst>
          </p:cNvPr>
          <p:cNvSpPr>
            <a:spLocks noGrp="1"/>
          </p:cNvSpPr>
          <p:nvPr>
            <p:ph type="sldNum" sz="quarter" idx="4"/>
          </p:nvPr>
        </p:nvSpPr>
        <p:spPr/>
        <p:txBody>
          <a:bodyPr/>
          <a:lstStyle/>
          <a:p>
            <a:fld id="{4FAB73BC-B049-4115-A692-8D63A059BFB8}" type="slidenum">
              <a:rPr lang="en-US" smtClean="0">
                <a:solidFill>
                  <a:schemeClr val="tx1"/>
                </a:solidFill>
              </a:rPr>
              <a:pPr/>
              <a:t>11</a:t>
            </a:fld>
            <a:endParaRPr lang="en-US" dirty="0">
              <a:solidFill>
                <a:schemeClr val="tx1"/>
              </a:solidFill>
            </a:endParaRPr>
          </a:p>
        </p:txBody>
      </p:sp>
    </p:spTree>
    <p:extLst>
      <p:ext uri="{BB962C8B-B14F-4D97-AF65-F5344CB8AC3E}">
        <p14:creationId xmlns:p14="http://schemas.microsoft.com/office/powerpoint/2010/main" val="17257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1005"/>
        <p:cNvGrpSpPr/>
        <p:nvPr/>
      </p:nvGrpSpPr>
      <p:grpSpPr>
        <a:xfrm>
          <a:off x="0" y="0"/>
          <a:ext cx="0" cy="0"/>
          <a:chOff x="0" y="0"/>
          <a:chExt cx="0" cy="0"/>
        </a:xfrm>
      </p:grpSpPr>
      <p:pic>
        <p:nvPicPr>
          <p:cNvPr id="3" name="Picture 2">
            <a:extLst>
              <a:ext uri="{FF2B5EF4-FFF2-40B4-BE49-F238E27FC236}">
                <a16:creationId xmlns:a16="http://schemas.microsoft.com/office/drawing/2014/main" id="{172EFB37-4DAC-49A9-8898-D9A5C46DFE66}"/>
              </a:ext>
            </a:extLst>
          </p:cNvPr>
          <p:cNvPicPr>
            <a:picLocks noChangeAspect="1"/>
          </p:cNvPicPr>
          <p:nvPr/>
        </p:nvPicPr>
        <p:blipFill>
          <a:blip r:embed="rId4">
            <a:duotone>
              <a:schemeClr val="accent2">
                <a:shade val="45000"/>
                <a:satMod val="135000"/>
              </a:schemeClr>
              <a:prstClr val="white"/>
            </a:duotone>
          </a:blip>
          <a:stretch>
            <a:fillRect/>
          </a:stretch>
        </p:blipFill>
        <p:spPr>
          <a:xfrm flipH="1">
            <a:off x="885038" y="254497"/>
            <a:ext cx="3483021" cy="3276757"/>
          </a:xfrm>
          <a:prstGeom prst="rect">
            <a:avLst/>
          </a:prstGeom>
          <a:effectLst>
            <a:outerShdw blurRad="50800" dist="50800" dir="5400000" algn="ctr" rotWithShape="0">
              <a:schemeClr val="bg1">
                <a:lumMod val="65000"/>
              </a:schemeClr>
            </a:outerShdw>
          </a:effectLst>
        </p:spPr>
      </p:pic>
      <p:sp>
        <p:nvSpPr>
          <p:cNvPr id="1006" name="Google Shape;1006;p63"/>
          <p:cNvSpPr/>
          <p:nvPr/>
        </p:nvSpPr>
        <p:spPr>
          <a:xfrm>
            <a:off x="5572467" y="3272467"/>
            <a:ext cx="2552800" cy="2303532"/>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07" name="Google Shape;1007;p63"/>
          <p:cNvSpPr/>
          <p:nvPr/>
        </p:nvSpPr>
        <p:spPr>
          <a:xfrm>
            <a:off x="5572467" y="1672267"/>
            <a:ext cx="2552800" cy="7352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08" name="Google Shape;1008;p63"/>
          <p:cNvSpPr/>
          <p:nvPr/>
        </p:nvSpPr>
        <p:spPr>
          <a:xfrm>
            <a:off x="8599485" y="3272468"/>
            <a:ext cx="2552800" cy="2303531"/>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09" name="Google Shape;1009;p63"/>
          <p:cNvSpPr/>
          <p:nvPr/>
        </p:nvSpPr>
        <p:spPr>
          <a:xfrm>
            <a:off x="8599485" y="1672269"/>
            <a:ext cx="2552800" cy="7352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10" name="Google Shape;1010;p63"/>
          <p:cNvSpPr/>
          <p:nvPr/>
        </p:nvSpPr>
        <p:spPr>
          <a:xfrm>
            <a:off x="2545449" y="3272466"/>
            <a:ext cx="2552800" cy="2303533"/>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11" name="Google Shape;1011;p63"/>
          <p:cNvSpPr/>
          <p:nvPr/>
        </p:nvSpPr>
        <p:spPr>
          <a:xfrm>
            <a:off x="2545449" y="1672267"/>
            <a:ext cx="2552800" cy="7352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12" name="Google Shape;1012;p63"/>
          <p:cNvSpPr txBox="1">
            <a:spLocks noGrp="1"/>
          </p:cNvSpPr>
          <p:nvPr>
            <p:ph type="title"/>
          </p:nvPr>
        </p:nvSpPr>
        <p:spPr>
          <a:xfrm rot="16200000">
            <a:off x="-2377155" y="2755110"/>
            <a:ext cx="6400800" cy="1347780"/>
          </a:xfrm>
          <a:prstGeom prst="rect">
            <a:avLst/>
          </a:prstGeom>
        </p:spPr>
        <p:txBody>
          <a:bodyPr spcFirstLastPara="1" wrap="square" lIns="121900" tIns="121900" rIns="121900" bIns="121900" anchor="t" anchorCtr="0">
            <a:noAutofit/>
          </a:bodyPr>
          <a:lstStyle/>
          <a:p>
            <a:r>
              <a:rPr lang="en" sz="4800" dirty="0"/>
              <a:t>LEAD &amp; COPPER RULE REVISIONS (LCRR)</a:t>
            </a:r>
            <a:endParaRPr sz="4800" dirty="0"/>
          </a:p>
        </p:txBody>
      </p:sp>
      <p:sp>
        <p:nvSpPr>
          <p:cNvPr id="1013" name="Google Shape;1013;p63"/>
          <p:cNvSpPr txBox="1">
            <a:spLocks noGrp="1"/>
          </p:cNvSpPr>
          <p:nvPr>
            <p:ph type="title" idx="2"/>
          </p:nvPr>
        </p:nvSpPr>
        <p:spPr>
          <a:xfrm>
            <a:off x="2707649" y="1729467"/>
            <a:ext cx="2228400" cy="620800"/>
          </a:xfrm>
          <a:prstGeom prst="rect">
            <a:avLst/>
          </a:prstGeom>
        </p:spPr>
        <p:txBody>
          <a:bodyPr spcFirstLastPara="1" wrap="square" lIns="121900" tIns="121900" rIns="121900" bIns="121900" anchor="b" anchorCtr="0">
            <a:noAutofit/>
          </a:bodyPr>
          <a:lstStyle/>
          <a:p>
            <a:r>
              <a:rPr lang="en" dirty="0">
                <a:latin typeface="Calibri" panose="020F0502020204030204" pitchFamily="34" charset="0"/>
                <a:cs typeface="Calibri" panose="020F0502020204030204" pitchFamily="34" charset="0"/>
              </a:rPr>
              <a:t>GOAL 1</a:t>
            </a:r>
            <a:endParaRPr dirty="0">
              <a:latin typeface="Calibri" panose="020F0502020204030204" pitchFamily="34" charset="0"/>
              <a:cs typeface="Calibri" panose="020F0502020204030204" pitchFamily="34" charset="0"/>
            </a:endParaRPr>
          </a:p>
        </p:txBody>
      </p:sp>
      <p:sp>
        <p:nvSpPr>
          <p:cNvPr id="1014" name="Google Shape;1014;p63"/>
          <p:cNvSpPr txBox="1">
            <a:spLocks noGrp="1"/>
          </p:cNvSpPr>
          <p:nvPr>
            <p:ph type="subTitle" idx="1"/>
          </p:nvPr>
        </p:nvSpPr>
        <p:spPr>
          <a:xfrm>
            <a:off x="2707649" y="3402066"/>
            <a:ext cx="2228400" cy="2072904"/>
          </a:xfrm>
          <a:prstGeom prst="rect">
            <a:avLst/>
          </a:prstGeom>
        </p:spPr>
        <p:txBody>
          <a:bodyPr spcFirstLastPara="1" wrap="square" lIns="121900" tIns="121900" rIns="121900" bIns="121900" anchor="t" anchorCtr="0">
            <a:noAutofit/>
          </a:bodyPr>
          <a:lstStyle/>
          <a:p>
            <a:r>
              <a:rPr lang="en-US" dirty="0">
                <a:latin typeface="Calibri" panose="020F0502020204030204" pitchFamily="34" charset="0"/>
                <a:cs typeface="Calibri" panose="020F0502020204030204" pitchFamily="34" charset="0"/>
              </a:rPr>
              <a:t>Better protect children at schools and childcare facilities</a:t>
            </a:r>
          </a:p>
        </p:txBody>
      </p:sp>
      <p:sp>
        <p:nvSpPr>
          <p:cNvPr id="1015" name="Google Shape;1015;p63"/>
          <p:cNvSpPr txBox="1">
            <a:spLocks noGrp="1"/>
          </p:cNvSpPr>
          <p:nvPr>
            <p:ph type="title" idx="3"/>
          </p:nvPr>
        </p:nvSpPr>
        <p:spPr>
          <a:xfrm>
            <a:off x="5734667" y="1729467"/>
            <a:ext cx="2228400" cy="620800"/>
          </a:xfrm>
          <a:prstGeom prst="rect">
            <a:avLst/>
          </a:prstGeom>
        </p:spPr>
        <p:txBody>
          <a:bodyPr spcFirstLastPara="1" wrap="square" lIns="121900" tIns="121900" rIns="121900" bIns="121900" anchor="b" anchorCtr="0">
            <a:noAutofit/>
          </a:bodyPr>
          <a:lstStyle/>
          <a:p>
            <a:r>
              <a:rPr lang="en" dirty="0">
                <a:latin typeface="Calibri" panose="020F0502020204030204" pitchFamily="34" charset="0"/>
                <a:cs typeface="Calibri" panose="020F0502020204030204" pitchFamily="34" charset="0"/>
              </a:rPr>
              <a:t>GOAL 2</a:t>
            </a:r>
            <a:endParaRPr dirty="0">
              <a:latin typeface="Calibri" panose="020F0502020204030204" pitchFamily="34" charset="0"/>
              <a:cs typeface="Calibri" panose="020F0502020204030204" pitchFamily="34" charset="0"/>
            </a:endParaRPr>
          </a:p>
        </p:txBody>
      </p:sp>
      <p:sp>
        <p:nvSpPr>
          <p:cNvPr id="1016" name="Google Shape;1016;p63"/>
          <p:cNvSpPr txBox="1">
            <a:spLocks noGrp="1"/>
          </p:cNvSpPr>
          <p:nvPr>
            <p:ph type="subTitle" idx="4"/>
          </p:nvPr>
        </p:nvSpPr>
        <p:spPr>
          <a:xfrm>
            <a:off x="5734667" y="3402066"/>
            <a:ext cx="2228400" cy="2072904"/>
          </a:xfrm>
          <a:prstGeom prst="rect">
            <a:avLst/>
          </a:prstGeom>
        </p:spPr>
        <p:txBody>
          <a:bodyPr spcFirstLastPara="1" wrap="square" lIns="121900" tIns="121900" rIns="121900" bIns="121900" anchor="t" anchorCtr="0">
            <a:noAutofit/>
          </a:bodyPr>
          <a:lstStyle/>
          <a:p>
            <a:r>
              <a:rPr lang="en-US" dirty="0">
                <a:latin typeface="Calibri" panose="020F0502020204030204" pitchFamily="34" charset="0"/>
                <a:cs typeface="Calibri" panose="020F0502020204030204" pitchFamily="34" charset="0"/>
              </a:rPr>
              <a:t>Get the lead out of our nation’s drinking water</a:t>
            </a:r>
          </a:p>
        </p:txBody>
      </p:sp>
      <p:sp>
        <p:nvSpPr>
          <p:cNvPr id="1017" name="Google Shape;1017;p63"/>
          <p:cNvSpPr txBox="1">
            <a:spLocks noGrp="1"/>
          </p:cNvSpPr>
          <p:nvPr>
            <p:ph type="title" idx="5"/>
          </p:nvPr>
        </p:nvSpPr>
        <p:spPr>
          <a:xfrm>
            <a:off x="8761686" y="1729469"/>
            <a:ext cx="2228400" cy="620800"/>
          </a:xfrm>
          <a:prstGeom prst="rect">
            <a:avLst/>
          </a:prstGeom>
        </p:spPr>
        <p:txBody>
          <a:bodyPr spcFirstLastPara="1" wrap="square" lIns="121900" tIns="121900" rIns="121900" bIns="121900" anchor="b" anchorCtr="0">
            <a:noAutofit/>
          </a:bodyPr>
          <a:lstStyle/>
          <a:p>
            <a:r>
              <a:rPr lang="en" dirty="0">
                <a:latin typeface="Calibri" panose="020F0502020204030204" pitchFamily="34" charset="0"/>
                <a:cs typeface="Calibri" panose="020F0502020204030204" pitchFamily="34" charset="0"/>
              </a:rPr>
              <a:t>GOAL 3</a:t>
            </a:r>
            <a:endParaRPr dirty="0">
              <a:latin typeface="Calibri" panose="020F0502020204030204" pitchFamily="34" charset="0"/>
              <a:cs typeface="Calibri" panose="020F0502020204030204" pitchFamily="34" charset="0"/>
            </a:endParaRPr>
          </a:p>
        </p:txBody>
      </p:sp>
      <p:sp>
        <p:nvSpPr>
          <p:cNvPr id="1018" name="Google Shape;1018;p63"/>
          <p:cNvSpPr txBox="1">
            <a:spLocks noGrp="1"/>
          </p:cNvSpPr>
          <p:nvPr>
            <p:ph type="subTitle" idx="6"/>
          </p:nvPr>
        </p:nvSpPr>
        <p:spPr>
          <a:xfrm>
            <a:off x="8761686" y="3387613"/>
            <a:ext cx="2228400" cy="1798118"/>
          </a:xfrm>
          <a:prstGeom prst="rect">
            <a:avLst/>
          </a:prstGeom>
        </p:spPr>
        <p:txBody>
          <a:bodyPr spcFirstLastPara="1" wrap="square" lIns="121900" tIns="121900" rIns="121900" bIns="121900" anchor="t" anchorCtr="0">
            <a:noAutofit/>
          </a:bodyPr>
          <a:lstStyle/>
          <a:p>
            <a:r>
              <a:rPr lang="en-US" dirty="0">
                <a:latin typeface="Calibri" panose="020F0502020204030204" pitchFamily="34" charset="0"/>
                <a:cs typeface="Calibri" panose="020F0502020204030204" pitchFamily="34" charset="0"/>
              </a:rPr>
              <a:t>Empower communities through information</a:t>
            </a:r>
          </a:p>
        </p:txBody>
      </p:sp>
      <p:cxnSp>
        <p:nvCxnSpPr>
          <p:cNvPr id="1019" name="Google Shape;1019;p63"/>
          <p:cNvCxnSpPr>
            <a:cxnSpLocks/>
            <a:stCxn id="1010" idx="0"/>
            <a:endCxn id="1011" idx="2"/>
          </p:cNvCxnSpPr>
          <p:nvPr/>
        </p:nvCxnSpPr>
        <p:spPr>
          <a:xfrm flipV="1">
            <a:off x="3821849" y="2407467"/>
            <a:ext cx="0" cy="864999"/>
          </a:xfrm>
          <a:prstGeom prst="straightConnector1">
            <a:avLst/>
          </a:prstGeom>
          <a:noFill/>
          <a:ln w="9525" cap="flat" cmpd="sng">
            <a:solidFill>
              <a:schemeClr val="lt1"/>
            </a:solidFill>
            <a:prstDash val="solid"/>
            <a:round/>
            <a:headEnd type="none" w="med" len="med"/>
            <a:tailEnd type="none" w="med" len="med"/>
          </a:ln>
        </p:spPr>
      </p:cxnSp>
      <p:cxnSp>
        <p:nvCxnSpPr>
          <p:cNvPr id="1020" name="Google Shape;1020;p63"/>
          <p:cNvCxnSpPr>
            <a:cxnSpLocks/>
            <a:stCxn id="1006" idx="0"/>
            <a:endCxn id="1007" idx="2"/>
          </p:cNvCxnSpPr>
          <p:nvPr/>
        </p:nvCxnSpPr>
        <p:spPr>
          <a:xfrm flipV="1">
            <a:off x="6848867" y="2407467"/>
            <a:ext cx="0" cy="865000"/>
          </a:xfrm>
          <a:prstGeom prst="straightConnector1">
            <a:avLst/>
          </a:prstGeom>
          <a:noFill/>
          <a:ln w="9525" cap="flat" cmpd="sng">
            <a:solidFill>
              <a:schemeClr val="lt1"/>
            </a:solidFill>
            <a:prstDash val="solid"/>
            <a:round/>
            <a:headEnd type="none" w="med" len="med"/>
            <a:tailEnd type="none" w="med" len="med"/>
          </a:ln>
        </p:spPr>
      </p:cxnSp>
      <p:cxnSp>
        <p:nvCxnSpPr>
          <p:cNvPr id="1021" name="Google Shape;1021;p63"/>
          <p:cNvCxnSpPr>
            <a:cxnSpLocks/>
            <a:stCxn id="1008" idx="0"/>
            <a:endCxn id="1009" idx="2"/>
          </p:cNvCxnSpPr>
          <p:nvPr/>
        </p:nvCxnSpPr>
        <p:spPr>
          <a:xfrm flipV="1">
            <a:off x="9875885" y="2407469"/>
            <a:ext cx="0" cy="864999"/>
          </a:xfrm>
          <a:prstGeom prst="straightConnector1">
            <a:avLst/>
          </a:prstGeom>
          <a:noFill/>
          <a:ln w="9525" cap="flat" cmpd="sng">
            <a:solidFill>
              <a:schemeClr val="lt1"/>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30802765-8A91-48F2-8BA6-2B03495CAC27}"/>
              </a:ext>
            </a:extLst>
          </p:cNvPr>
          <p:cNvSpPr>
            <a:spLocks noGrp="1"/>
          </p:cNvSpPr>
          <p:nvPr>
            <p:ph type="sldNum" sz="quarter" idx="10"/>
          </p:nvPr>
        </p:nvSpPr>
        <p:spPr/>
        <p:txBody>
          <a:bodyPr/>
          <a:lstStyle/>
          <a:p>
            <a:fld id="{4FAB73BC-B049-4115-A692-8D63A059BFB8}" type="slidenum">
              <a:rPr lang="en-US" smtClean="0">
                <a:latin typeface="Calibri" panose="020F0502020204030204" pitchFamily="34" charset="0"/>
                <a:cs typeface="Calibri" panose="020F0502020204030204" pitchFamily="34" charset="0"/>
              </a:rPr>
              <a:pPr/>
              <a:t>12</a:t>
            </a:fld>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1238"/>
        <p:cNvGrpSpPr/>
        <p:nvPr/>
      </p:nvGrpSpPr>
      <p:grpSpPr>
        <a:xfrm>
          <a:off x="0" y="0"/>
          <a:ext cx="0" cy="0"/>
          <a:chOff x="0" y="0"/>
          <a:chExt cx="0" cy="0"/>
        </a:xfrm>
      </p:grpSpPr>
      <p:cxnSp>
        <p:nvCxnSpPr>
          <p:cNvPr id="1240" name="Google Shape;1240;p69"/>
          <p:cNvCxnSpPr>
            <a:cxnSpLocks/>
          </p:cNvCxnSpPr>
          <p:nvPr/>
        </p:nvCxnSpPr>
        <p:spPr>
          <a:xfrm>
            <a:off x="1992828" y="3175957"/>
            <a:ext cx="6592372" cy="0"/>
          </a:xfrm>
          <a:prstGeom prst="straightConnector1">
            <a:avLst/>
          </a:prstGeom>
          <a:noFill/>
          <a:ln w="9525" cap="flat" cmpd="sng">
            <a:solidFill>
              <a:schemeClr val="lt1"/>
            </a:solidFill>
            <a:prstDash val="solid"/>
            <a:round/>
            <a:headEnd type="none" w="med" len="med"/>
            <a:tailEnd type="none" w="med" len="med"/>
          </a:ln>
        </p:spPr>
      </p:cxnSp>
      <p:sp>
        <p:nvSpPr>
          <p:cNvPr id="1241" name="Google Shape;1241;p69"/>
          <p:cNvSpPr/>
          <p:nvPr/>
        </p:nvSpPr>
        <p:spPr>
          <a:xfrm>
            <a:off x="2398418" y="3080889"/>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1242" name="Google Shape;1242;p69"/>
          <p:cNvSpPr/>
          <p:nvPr/>
        </p:nvSpPr>
        <p:spPr>
          <a:xfrm>
            <a:off x="4294319" y="3043357"/>
            <a:ext cx="265200" cy="265200"/>
          </a:xfrm>
          <a:prstGeom prst="ellipse">
            <a:avLst/>
          </a:prstGeom>
          <a:solidFill>
            <a:schemeClr val="accent1"/>
          </a:solidFill>
          <a:ln>
            <a:noFill/>
          </a:ln>
        </p:spPr>
        <p:txBody>
          <a:bodyPr spcFirstLastPara="1" wrap="square" lIns="121900" tIns="121900" rIns="121900" bIns="121900" anchor="ctr" anchorCtr="0">
            <a:noAutofit/>
          </a:bodyPr>
          <a:lstStyle/>
          <a:p>
            <a:endParaRPr sz="2400" dirty="0"/>
          </a:p>
        </p:txBody>
      </p:sp>
      <p:sp>
        <p:nvSpPr>
          <p:cNvPr id="1243" name="Google Shape;1243;p69"/>
          <p:cNvSpPr/>
          <p:nvPr/>
        </p:nvSpPr>
        <p:spPr>
          <a:xfrm>
            <a:off x="5265358" y="3076709"/>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1244" name="Google Shape;1244;p69"/>
          <p:cNvSpPr/>
          <p:nvPr/>
        </p:nvSpPr>
        <p:spPr>
          <a:xfrm>
            <a:off x="6845858" y="3032445"/>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26" name="Google Shape;520;p48">
            <a:extLst>
              <a:ext uri="{FF2B5EF4-FFF2-40B4-BE49-F238E27FC236}">
                <a16:creationId xmlns:a16="http://schemas.microsoft.com/office/drawing/2014/main" id="{E25ECD73-4005-4E38-8B31-047083E9E147}"/>
              </a:ext>
            </a:extLst>
          </p:cNvPr>
          <p:cNvSpPr txBox="1">
            <a:spLocks noGrp="1"/>
          </p:cNvSpPr>
          <p:nvPr>
            <p:ph type="title"/>
          </p:nvPr>
        </p:nvSpPr>
        <p:spPr>
          <a:xfrm rot="-5400000">
            <a:off x="-1922646" y="2861506"/>
            <a:ext cx="5786968" cy="1134989"/>
          </a:xfrm>
          <a:prstGeom prst="rect">
            <a:avLst/>
          </a:prstGeom>
        </p:spPr>
        <p:txBody>
          <a:bodyPr spcFirstLastPara="1" wrap="square" lIns="121900" tIns="121900" rIns="121900" bIns="121900" anchor="t" anchorCtr="0">
            <a:noAutofit/>
          </a:bodyPr>
          <a:lstStyle/>
          <a:p>
            <a:r>
              <a:rPr lang="en-US" sz="4800" dirty="0"/>
              <a:t>LCRR – History of Rule</a:t>
            </a:r>
            <a:endParaRPr sz="4800" dirty="0"/>
          </a:p>
        </p:txBody>
      </p:sp>
      <p:sp>
        <p:nvSpPr>
          <p:cNvPr id="1246" name="Google Shape;1246;p69"/>
          <p:cNvSpPr txBox="1">
            <a:spLocks noGrp="1"/>
          </p:cNvSpPr>
          <p:nvPr>
            <p:ph type="title" idx="4294967295"/>
          </p:nvPr>
        </p:nvSpPr>
        <p:spPr>
          <a:xfrm>
            <a:off x="1933961" y="3767914"/>
            <a:ext cx="1194113" cy="510272"/>
          </a:xfrm>
          <a:prstGeom prst="rect">
            <a:avLst/>
          </a:prstGeom>
        </p:spPr>
        <p:txBody>
          <a:bodyPr spcFirstLastPara="1" wrap="square" lIns="121900" tIns="121900" rIns="121900" bIns="121900" anchor="t" anchorCtr="0">
            <a:noAutofit/>
          </a:bodyPr>
          <a:lstStyle/>
          <a:p>
            <a:pPr algn="ctr" rtl="0"/>
            <a:r>
              <a:rPr lang="en-US" sz="2000" dirty="0">
                <a:solidFill>
                  <a:schemeClr val="lt1"/>
                </a:solidFill>
                <a:latin typeface="Calibri" panose="020F0502020204030204" pitchFamily="34" charset="0"/>
                <a:cs typeface="Calibri" panose="020F0502020204030204" pitchFamily="34" charset="0"/>
              </a:rPr>
              <a:t>1991</a:t>
            </a:r>
            <a:endParaRPr sz="2000" dirty="0">
              <a:solidFill>
                <a:schemeClr val="lt1"/>
              </a:solidFill>
              <a:latin typeface="Calibri" panose="020F0502020204030204" pitchFamily="34" charset="0"/>
              <a:cs typeface="Calibri" panose="020F0502020204030204" pitchFamily="34" charset="0"/>
            </a:endParaRPr>
          </a:p>
        </p:txBody>
      </p:sp>
      <p:sp>
        <p:nvSpPr>
          <p:cNvPr id="1247" name="Google Shape;1247;p69"/>
          <p:cNvSpPr txBox="1">
            <a:spLocks noGrp="1"/>
          </p:cNvSpPr>
          <p:nvPr>
            <p:ph type="subTitle" idx="4294967295"/>
          </p:nvPr>
        </p:nvSpPr>
        <p:spPr>
          <a:xfrm>
            <a:off x="1589553" y="4301220"/>
            <a:ext cx="1884363" cy="885825"/>
          </a:xfrm>
          <a:prstGeom prst="rect">
            <a:avLst/>
          </a:prstGeom>
        </p:spPr>
        <p:txBody>
          <a:bodyPr spcFirstLastPara="1" wrap="square" lIns="121900" tIns="121900" rIns="121900" bIns="121900" anchor="t" anchorCtr="0">
            <a:noAutofit/>
          </a:bodyPr>
          <a:lstStyle/>
          <a:p>
            <a:pPr algn="ctr">
              <a:spcBef>
                <a:spcPts val="300"/>
              </a:spcBef>
              <a:spcAft>
                <a:spcPts val="600"/>
              </a:spcAft>
            </a:pPr>
            <a:r>
              <a:rPr lang="en-US" sz="2000" dirty="0">
                <a:solidFill>
                  <a:schemeClr val="bg1"/>
                </a:solidFill>
                <a:latin typeface="Calibri" panose="020F0502020204030204" pitchFamily="34" charset="0"/>
                <a:cs typeface="Calibri" panose="020F0502020204030204" pitchFamily="34" charset="0"/>
              </a:rPr>
              <a:t>Lead and Copper Rule</a:t>
            </a:r>
          </a:p>
          <a:p>
            <a:pPr algn="ctr">
              <a:spcAft>
                <a:spcPts val="2133"/>
              </a:spcAft>
            </a:pPr>
            <a:endParaRPr lang="en-US" dirty="0"/>
          </a:p>
        </p:txBody>
      </p:sp>
      <p:sp>
        <p:nvSpPr>
          <p:cNvPr id="1248" name="Google Shape;1248;p69"/>
          <p:cNvSpPr txBox="1">
            <a:spLocks noGrp="1"/>
          </p:cNvSpPr>
          <p:nvPr>
            <p:ph type="title" idx="4294967295"/>
          </p:nvPr>
        </p:nvSpPr>
        <p:spPr>
          <a:xfrm>
            <a:off x="4443180" y="3866219"/>
            <a:ext cx="1889920" cy="620712"/>
          </a:xfrm>
          <a:prstGeom prst="rect">
            <a:avLst/>
          </a:prstGeom>
        </p:spPr>
        <p:txBody>
          <a:bodyPr spcFirstLastPara="1" wrap="square" lIns="121900" tIns="121900" rIns="121900" bIns="121900" anchor="t" anchorCtr="0">
            <a:noAutofit/>
          </a:bodyPr>
          <a:lstStyle/>
          <a:p>
            <a:pPr algn="ctr" rtl="0"/>
            <a:r>
              <a:rPr lang="en-US" sz="2000" dirty="0">
                <a:solidFill>
                  <a:schemeClr val="lt1"/>
                </a:solidFill>
                <a:latin typeface="Calibri" panose="020F0502020204030204" pitchFamily="34" charset="0"/>
                <a:cs typeface="Calibri" panose="020F0502020204030204" pitchFamily="34" charset="0"/>
              </a:rPr>
              <a:t>Dec 2006</a:t>
            </a:r>
            <a:endParaRPr sz="2000" dirty="0">
              <a:solidFill>
                <a:schemeClr val="lt1"/>
              </a:solidFill>
              <a:latin typeface="Calibri" panose="020F0502020204030204" pitchFamily="34" charset="0"/>
              <a:cs typeface="Calibri" panose="020F0502020204030204" pitchFamily="34" charset="0"/>
            </a:endParaRPr>
          </a:p>
        </p:txBody>
      </p:sp>
      <p:sp>
        <p:nvSpPr>
          <p:cNvPr id="1249" name="Google Shape;1249;p69"/>
          <p:cNvSpPr txBox="1">
            <a:spLocks noGrp="1"/>
          </p:cNvSpPr>
          <p:nvPr>
            <p:ph type="subTitle" idx="4294967295"/>
          </p:nvPr>
        </p:nvSpPr>
        <p:spPr>
          <a:xfrm>
            <a:off x="4088968" y="4393778"/>
            <a:ext cx="2598344" cy="1105731"/>
          </a:xfrm>
          <a:prstGeom prst="rect">
            <a:avLst/>
          </a:prstGeom>
        </p:spPr>
        <p:txBody>
          <a:bodyPr spcFirstLastPara="1" wrap="square" lIns="121900" tIns="121900" rIns="121900" bIns="121900" anchor="t" anchorCtr="0">
            <a:noAutofit/>
          </a:bodyPr>
          <a:lstStyle/>
          <a:p>
            <a:pPr algn="ctr">
              <a:spcBef>
                <a:spcPts val="300"/>
              </a:spcBef>
              <a:spcAft>
                <a:spcPts val="600"/>
              </a:spcAft>
            </a:pPr>
            <a:r>
              <a:rPr lang="en-US" sz="2000" kern="1200" dirty="0">
                <a:solidFill>
                  <a:schemeClr val="bg1"/>
                </a:solidFill>
                <a:latin typeface="Calibri" panose="020F0502020204030204" pitchFamily="34" charset="0"/>
                <a:cs typeface="Calibri" panose="020F0502020204030204" pitchFamily="34" charset="0"/>
              </a:rPr>
              <a:t>Lead and Copper Rule Short-Term Revisions</a:t>
            </a:r>
            <a:endParaRPr sz="2000" dirty="0">
              <a:solidFill>
                <a:schemeClr val="bg1"/>
              </a:solidFill>
              <a:latin typeface="Calibri" panose="020F0502020204030204" pitchFamily="34" charset="0"/>
              <a:cs typeface="Calibri" panose="020F0502020204030204" pitchFamily="34" charset="0"/>
            </a:endParaRPr>
          </a:p>
        </p:txBody>
      </p:sp>
      <p:sp>
        <p:nvSpPr>
          <p:cNvPr id="1252" name="Google Shape;1252;p69"/>
          <p:cNvSpPr txBox="1">
            <a:spLocks noGrp="1"/>
          </p:cNvSpPr>
          <p:nvPr>
            <p:ph type="title" idx="4294967295"/>
          </p:nvPr>
        </p:nvSpPr>
        <p:spPr>
          <a:xfrm>
            <a:off x="3579601" y="1125593"/>
            <a:ext cx="1694636" cy="531813"/>
          </a:xfrm>
          <a:prstGeom prst="rect">
            <a:avLst/>
          </a:prstGeom>
        </p:spPr>
        <p:txBody>
          <a:bodyPr spcFirstLastPara="1" wrap="square" lIns="121900" tIns="121900" rIns="121900" bIns="121900" anchor="t" anchorCtr="0">
            <a:noAutofit/>
          </a:bodyPr>
          <a:lstStyle/>
          <a:p>
            <a:pPr algn="ctr" rtl="0"/>
            <a:r>
              <a:rPr lang="en-US" sz="2000" dirty="0">
                <a:solidFill>
                  <a:schemeClr val="lt1"/>
                </a:solidFill>
                <a:latin typeface="Calibri" panose="020F0502020204030204" pitchFamily="34" charset="0"/>
                <a:cs typeface="Calibri" panose="020F0502020204030204" pitchFamily="34" charset="0"/>
              </a:rPr>
              <a:t>Jan 2000</a:t>
            </a:r>
            <a:endParaRPr sz="2000" dirty="0">
              <a:solidFill>
                <a:schemeClr val="lt1"/>
              </a:solidFill>
              <a:latin typeface="Calibri" panose="020F0502020204030204" pitchFamily="34" charset="0"/>
              <a:cs typeface="Calibri" panose="020F0502020204030204" pitchFamily="34" charset="0"/>
            </a:endParaRPr>
          </a:p>
        </p:txBody>
      </p:sp>
      <p:sp>
        <p:nvSpPr>
          <p:cNvPr id="1253" name="Google Shape;1253;p69"/>
          <p:cNvSpPr txBox="1">
            <a:spLocks noGrp="1"/>
          </p:cNvSpPr>
          <p:nvPr>
            <p:ph type="subTitle" idx="4294967295"/>
          </p:nvPr>
        </p:nvSpPr>
        <p:spPr>
          <a:xfrm>
            <a:off x="3210575" y="1555590"/>
            <a:ext cx="2209800" cy="1168400"/>
          </a:xfrm>
          <a:prstGeom prst="rect">
            <a:avLst/>
          </a:prstGeom>
        </p:spPr>
        <p:txBody>
          <a:bodyPr spcFirstLastPara="1" wrap="square" lIns="121900" tIns="121900" rIns="121900" bIns="121900" anchor="t" anchorCtr="0">
            <a:noAutofit/>
          </a:bodyPr>
          <a:lstStyle/>
          <a:p>
            <a:pPr algn="ctr">
              <a:spcBef>
                <a:spcPts val="300"/>
              </a:spcBef>
              <a:spcAft>
                <a:spcPts val="600"/>
              </a:spcAft>
            </a:pPr>
            <a:r>
              <a:rPr lang="en-US" sz="2000" dirty="0">
                <a:solidFill>
                  <a:schemeClr val="bg1"/>
                </a:solidFill>
                <a:latin typeface="Calibri" panose="020F0502020204030204" pitchFamily="34" charset="0"/>
                <a:cs typeface="Calibri" panose="020F0502020204030204" pitchFamily="34" charset="0"/>
              </a:rPr>
              <a:t>Lead and Copper Rule Minor Revisions</a:t>
            </a:r>
          </a:p>
          <a:p>
            <a:pPr algn="ctr">
              <a:spcAft>
                <a:spcPts val="2133"/>
              </a:spcAft>
            </a:pPr>
            <a:endParaRPr lang="en-US" dirty="0"/>
          </a:p>
        </p:txBody>
      </p:sp>
      <p:sp>
        <p:nvSpPr>
          <p:cNvPr id="1254" name="Google Shape;1254;p69"/>
          <p:cNvSpPr txBox="1">
            <a:spLocks noGrp="1"/>
          </p:cNvSpPr>
          <p:nvPr>
            <p:ph type="title" idx="4294967295"/>
          </p:nvPr>
        </p:nvSpPr>
        <p:spPr>
          <a:xfrm>
            <a:off x="6068601" y="1115246"/>
            <a:ext cx="1819712" cy="531812"/>
          </a:xfrm>
          <a:prstGeom prst="rect">
            <a:avLst/>
          </a:prstGeom>
        </p:spPr>
        <p:txBody>
          <a:bodyPr spcFirstLastPara="1" wrap="square" lIns="121900" tIns="121900" rIns="121900" bIns="121900" anchor="t" anchorCtr="0">
            <a:noAutofit/>
          </a:bodyPr>
          <a:lstStyle/>
          <a:p>
            <a:pPr algn="ctr" rtl="0"/>
            <a:r>
              <a:rPr lang="en-US" sz="2000" dirty="0">
                <a:solidFill>
                  <a:schemeClr val="lt1"/>
                </a:solidFill>
                <a:latin typeface="Calibri" panose="020F0502020204030204" pitchFamily="34" charset="0"/>
                <a:cs typeface="Calibri" panose="020F0502020204030204" pitchFamily="34" charset="0"/>
              </a:rPr>
              <a:t>Nov</a:t>
            </a:r>
            <a:r>
              <a:rPr lang="en-US" sz="2000" dirty="0">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13, 2019</a:t>
            </a:r>
            <a:endParaRPr sz="2000" dirty="0">
              <a:solidFill>
                <a:schemeClr val="bg1"/>
              </a:solidFill>
              <a:latin typeface="Calibri" panose="020F0502020204030204" pitchFamily="34" charset="0"/>
              <a:cs typeface="Calibri" panose="020F0502020204030204" pitchFamily="34" charset="0"/>
            </a:endParaRPr>
          </a:p>
        </p:txBody>
      </p:sp>
      <p:sp>
        <p:nvSpPr>
          <p:cNvPr id="1255" name="Google Shape;1255;p69"/>
          <p:cNvSpPr txBox="1">
            <a:spLocks noGrp="1"/>
          </p:cNvSpPr>
          <p:nvPr>
            <p:ph type="subTitle" idx="4294967295"/>
          </p:nvPr>
        </p:nvSpPr>
        <p:spPr>
          <a:xfrm>
            <a:off x="5764814" y="1575264"/>
            <a:ext cx="2427287" cy="1190625"/>
          </a:xfrm>
          <a:prstGeom prst="rect">
            <a:avLst/>
          </a:prstGeom>
        </p:spPr>
        <p:txBody>
          <a:bodyPr spcFirstLastPara="1" wrap="square" lIns="121900" tIns="121900" rIns="121900" bIns="121900" anchor="t" anchorCtr="0">
            <a:noAutofit/>
          </a:bodyPr>
          <a:lstStyle/>
          <a:p>
            <a:pPr algn="ctr">
              <a:spcBef>
                <a:spcPts val="300"/>
              </a:spcBef>
              <a:spcAft>
                <a:spcPts val="600"/>
              </a:spcAft>
            </a:pPr>
            <a:r>
              <a:rPr lang="en-US" sz="2000" kern="1200" dirty="0">
                <a:solidFill>
                  <a:schemeClr val="bg1"/>
                </a:solidFill>
                <a:latin typeface="Calibri" panose="020F0502020204030204" pitchFamily="34" charset="0"/>
                <a:cs typeface="Calibri" panose="020F0502020204030204" pitchFamily="34" charset="0"/>
              </a:rPr>
              <a:t>Proposed Lead and Copper Rule Revisions</a:t>
            </a:r>
          </a:p>
        </p:txBody>
      </p:sp>
      <p:cxnSp>
        <p:nvCxnSpPr>
          <p:cNvPr id="1256" name="Google Shape;1256;p69"/>
          <p:cNvCxnSpPr>
            <a:cxnSpLocks/>
            <a:stCxn id="1241" idx="4"/>
            <a:endCxn id="1246" idx="0"/>
          </p:cNvCxnSpPr>
          <p:nvPr/>
        </p:nvCxnSpPr>
        <p:spPr>
          <a:xfrm>
            <a:off x="2531018" y="3346089"/>
            <a:ext cx="0" cy="421825"/>
          </a:xfrm>
          <a:prstGeom prst="straightConnector1">
            <a:avLst/>
          </a:prstGeom>
          <a:noFill/>
          <a:ln w="9525" cap="flat" cmpd="sng">
            <a:solidFill>
              <a:schemeClr val="bg1"/>
            </a:solidFill>
            <a:prstDash val="solid"/>
            <a:round/>
            <a:headEnd type="none" w="med" len="med"/>
            <a:tailEnd type="none" w="med" len="med"/>
          </a:ln>
        </p:spPr>
      </p:cxnSp>
      <p:cxnSp>
        <p:nvCxnSpPr>
          <p:cNvPr id="1257" name="Google Shape;1257;p69"/>
          <p:cNvCxnSpPr>
            <a:cxnSpLocks/>
          </p:cNvCxnSpPr>
          <p:nvPr/>
        </p:nvCxnSpPr>
        <p:spPr>
          <a:xfrm flipV="1">
            <a:off x="4426919" y="2717845"/>
            <a:ext cx="0" cy="339200"/>
          </a:xfrm>
          <a:prstGeom prst="straightConnector1">
            <a:avLst/>
          </a:prstGeom>
          <a:noFill/>
          <a:ln w="9525" cap="flat" cmpd="sng">
            <a:solidFill>
              <a:schemeClr val="bg1"/>
            </a:solidFill>
            <a:prstDash val="solid"/>
            <a:round/>
            <a:headEnd type="none" w="med" len="med"/>
            <a:tailEnd type="none" w="med" len="med"/>
          </a:ln>
        </p:spPr>
      </p:cxnSp>
      <p:cxnSp>
        <p:nvCxnSpPr>
          <p:cNvPr id="1258" name="Google Shape;1258;p69"/>
          <p:cNvCxnSpPr>
            <a:cxnSpLocks/>
            <a:stCxn id="1243" idx="4"/>
          </p:cNvCxnSpPr>
          <p:nvPr/>
        </p:nvCxnSpPr>
        <p:spPr>
          <a:xfrm>
            <a:off x="5397958" y="3341909"/>
            <a:ext cx="0" cy="426005"/>
          </a:xfrm>
          <a:prstGeom prst="straightConnector1">
            <a:avLst/>
          </a:prstGeom>
          <a:noFill/>
          <a:ln w="9525" cap="flat" cmpd="sng">
            <a:solidFill>
              <a:schemeClr val="bg1"/>
            </a:solidFill>
            <a:prstDash val="solid"/>
            <a:round/>
            <a:headEnd type="none" w="med" len="med"/>
            <a:tailEnd type="none" w="med" len="med"/>
          </a:ln>
        </p:spPr>
      </p:cxnSp>
      <p:cxnSp>
        <p:nvCxnSpPr>
          <p:cNvPr id="1259" name="Google Shape;1259;p69"/>
          <p:cNvCxnSpPr>
            <a:cxnSpLocks/>
            <a:stCxn id="1244" idx="0"/>
          </p:cNvCxnSpPr>
          <p:nvPr/>
        </p:nvCxnSpPr>
        <p:spPr>
          <a:xfrm flipV="1">
            <a:off x="6978458" y="2645121"/>
            <a:ext cx="0" cy="387324"/>
          </a:xfrm>
          <a:prstGeom prst="straightConnector1">
            <a:avLst/>
          </a:prstGeom>
          <a:noFill/>
          <a:ln w="9525" cap="flat" cmpd="sng">
            <a:solidFill>
              <a:schemeClr val="bg1"/>
            </a:solidFill>
            <a:prstDash val="solid"/>
            <a:round/>
            <a:headEnd type="none" w="med" len="med"/>
            <a:tailEnd type="none" w="med" len="med"/>
          </a:ln>
        </p:spPr>
      </p:cxnSp>
      <p:sp>
        <p:nvSpPr>
          <p:cNvPr id="37" name="Google Shape;1243;p69">
            <a:extLst>
              <a:ext uri="{FF2B5EF4-FFF2-40B4-BE49-F238E27FC236}">
                <a16:creationId xmlns:a16="http://schemas.microsoft.com/office/drawing/2014/main" id="{78A32C61-A03B-4ECE-A9F2-B39C5A1EC2EF}"/>
              </a:ext>
            </a:extLst>
          </p:cNvPr>
          <p:cNvSpPr/>
          <p:nvPr/>
        </p:nvSpPr>
        <p:spPr>
          <a:xfrm>
            <a:off x="4302830" y="3031721"/>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2" name="Slide Number Placeholder 1">
            <a:extLst>
              <a:ext uri="{FF2B5EF4-FFF2-40B4-BE49-F238E27FC236}">
                <a16:creationId xmlns:a16="http://schemas.microsoft.com/office/drawing/2014/main" id="{650C60A1-1948-4C68-AA19-8F55AB987470}"/>
              </a:ext>
            </a:extLst>
          </p:cNvPr>
          <p:cNvSpPr>
            <a:spLocks noGrp="1"/>
          </p:cNvSpPr>
          <p:nvPr>
            <p:ph type="sldNum" sz="quarter" idx="4"/>
          </p:nvPr>
        </p:nvSpPr>
        <p:spPr/>
        <p:txBody>
          <a:bodyPr/>
          <a:lstStyle/>
          <a:p>
            <a:fld id="{4FAB73BC-B049-4115-A692-8D63A059BFB8}" type="slidenum">
              <a:rPr lang="en-US" smtClean="0">
                <a:solidFill>
                  <a:srgbClr val="000000"/>
                </a:solidFill>
              </a:rPr>
              <a:pPr/>
              <a:t>13</a:t>
            </a:fld>
            <a:endParaRPr lang="en-US" dirty="0">
              <a:solidFill>
                <a:srgbClr val="000000"/>
              </a:solidFill>
            </a:endParaRPr>
          </a:p>
        </p:txBody>
      </p:sp>
      <p:pic>
        <p:nvPicPr>
          <p:cNvPr id="6" name="Picture 5">
            <a:extLst>
              <a:ext uri="{FF2B5EF4-FFF2-40B4-BE49-F238E27FC236}">
                <a16:creationId xmlns:a16="http://schemas.microsoft.com/office/drawing/2014/main" id="{426553A8-E391-D56E-9676-CB27677F86C9}"/>
              </a:ext>
            </a:extLst>
          </p:cNvPr>
          <p:cNvPicPr>
            <a:picLocks noChangeAspect="1"/>
          </p:cNvPicPr>
          <p:nvPr/>
        </p:nvPicPr>
        <p:blipFill>
          <a:blip r:embed="rId4"/>
          <a:stretch>
            <a:fillRect/>
          </a:stretch>
        </p:blipFill>
        <p:spPr>
          <a:xfrm>
            <a:off x="9923094" y="2477156"/>
            <a:ext cx="2266950" cy="2009775"/>
          </a:xfrm>
          <a:prstGeom prst="rect">
            <a:avLst/>
          </a:prstGeom>
        </p:spPr>
      </p:pic>
      <p:pic>
        <p:nvPicPr>
          <p:cNvPr id="8" name="Picture 7" descr="A picture containing different, bunch, several, lined&#10;&#10;Description automatically generated">
            <a:extLst>
              <a:ext uri="{FF2B5EF4-FFF2-40B4-BE49-F238E27FC236}">
                <a16:creationId xmlns:a16="http://schemas.microsoft.com/office/drawing/2014/main" id="{BFE378B9-BF8D-BE91-E20F-64602C197F40}"/>
              </a:ext>
            </a:extLst>
          </p:cNvPr>
          <p:cNvPicPr>
            <a:picLocks noChangeAspect="1"/>
          </p:cNvPicPr>
          <p:nvPr/>
        </p:nvPicPr>
        <p:blipFill>
          <a:blip r:embed="rId5"/>
          <a:stretch>
            <a:fillRect/>
          </a:stretch>
        </p:blipFill>
        <p:spPr>
          <a:xfrm>
            <a:off x="8382000" y="-1599"/>
            <a:ext cx="3810000" cy="2533650"/>
          </a:xfrm>
          <a:prstGeom prst="rect">
            <a:avLst/>
          </a:prstGeom>
        </p:spPr>
      </p:pic>
    </p:spTree>
    <p:extLst>
      <p:ext uri="{BB962C8B-B14F-4D97-AF65-F5344CB8AC3E}">
        <p14:creationId xmlns:p14="http://schemas.microsoft.com/office/powerpoint/2010/main" val="111139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1238"/>
        <p:cNvGrpSpPr/>
        <p:nvPr/>
      </p:nvGrpSpPr>
      <p:grpSpPr>
        <a:xfrm>
          <a:off x="0" y="0"/>
          <a:ext cx="0" cy="0"/>
          <a:chOff x="0" y="0"/>
          <a:chExt cx="0" cy="0"/>
        </a:xfrm>
      </p:grpSpPr>
      <p:sp>
        <p:nvSpPr>
          <p:cNvPr id="26" name="Google Shape;520;p48">
            <a:extLst>
              <a:ext uri="{FF2B5EF4-FFF2-40B4-BE49-F238E27FC236}">
                <a16:creationId xmlns:a16="http://schemas.microsoft.com/office/drawing/2014/main" id="{E25ECD73-4005-4E38-8B31-047083E9E147}"/>
              </a:ext>
            </a:extLst>
          </p:cNvPr>
          <p:cNvSpPr txBox="1">
            <a:spLocks noGrp="1"/>
          </p:cNvSpPr>
          <p:nvPr>
            <p:ph type="title"/>
          </p:nvPr>
        </p:nvSpPr>
        <p:spPr>
          <a:xfrm rot="-5400000">
            <a:off x="-1922646" y="2861506"/>
            <a:ext cx="5786968" cy="1134989"/>
          </a:xfrm>
          <a:prstGeom prst="rect">
            <a:avLst/>
          </a:prstGeom>
        </p:spPr>
        <p:txBody>
          <a:bodyPr spcFirstLastPara="1" wrap="square" lIns="121900" tIns="121900" rIns="121900" bIns="121900" anchor="t" anchorCtr="0">
            <a:noAutofit/>
          </a:bodyPr>
          <a:lstStyle/>
          <a:p>
            <a:r>
              <a:rPr lang="en-US" sz="4800" dirty="0"/>
              <a:t>LCRR – Timeline</a:t>
            </a:r>
            <a:endParaRPr sz="4800" dirty="0"/>
          </a:p>
        </p:txBody>
      </p:sp>
      <p:sp>
        <p:nvSpPr>
          <p:cNvPr id="2" name="Slide Number Placeholder 1">
            <a:extLst>
              <a:ext uri="{FF2B5EF4-FFF2-40B4-BE49-F238E27FC236}">
                <a16:creationId xmlns:a16="http://schemas.microsoft.com/office/drawing/2014/main" id="{650C60A1-1948-4C68-AA19-8F55AB987470}"/>
              </a:ext>
            </a:extLst>
          </p:cNvPr>
          <p:cNvSpPr>
            <a:spLocks noGrp="1"/>
          </p:cNvSpPr>
          <p:nvPr>
            <p:ph type="sldNum" sz="quarter" idx="4"/>
          </p:nvPr>
        </p:nvSpPr>
        <p:spPr/>
        <p:txBody>
          <a:bodyPr/>
          <a:lstStyle/>
          <a:p>
            <a:fld id="{4FAB73BC-B049-4115-A692-8D63A059BFB8}" type="slidenum">
              <a:rPr lang="en-US" smtClean="0">
                <a:solidFill>
                  <a:srgbClr val="000000"/>
                </a:solidFill>
              </a:rPr>
              <a:pPr/>
              <a:t>14</a:t>
            </a:fld>
            <a:endParaRPr lang="en-US" dirty="0">
              <a:solidFill>
                <a:srgbClr val="000000"/>
              </a:solidFill>
            </a:endParaRPr>
          </a:p>
        </p:txBody>
      </p:sp>
      <p:cxnSp>
        <p:nvCxnSpPr>
          <p:cNvPr id="10" name="Google Shape;1240;p69">
            <a:extLst>
              <a:ext uri="{FF2B5EF4-FFF2-40B4-BE49-F238E27FC236}">
                <a16:creationId xmlns:a16="http://schemas.microsoft.com/office/drawing/2014/main" id="{BDF5767C-0919-1336-624C-DAEA0747CC11}"/>
              </a:ext>
            </a:extLst>
          </p:cNvPr>
          <p:cNvCxnSpPr>
            <a:cxnSpLocks/>
          </p:cNvCxnSpPr>
          <p:nvPr/>
        </p:nvCxnSpPr>
        <p:spPr>
          <a:xfrm>
            <a:off x="1992828" y="3175957"/>
            <a:ext cx="9713673" cy="0"/>
          </a:xfrm>
          <a:prstGeom prst="straightConnector1">
            <a:avLst/>
          </a:prstGeom>
          <a:noFill/>
          <a:ln w="9525" cap="flat" cmpd="sng">
            <a:solidFill>
              <a:schemeClr val="lt1"/>
            </a:solidFill>
            <a:prstDash val="solid"/>
            <a:round/>
            <a:headEnd type="none" w="med" len="med"/>
            <a:tailEnd type="none" w="med" len="med"/>
          </a:ln>
        </p:spPr>
      </p:cxnSp>
      <p:sp>
        <p:nvSpPr>
          <p:cNvPr id="11" name="Google Shape;1244;p69">
            <a:extLst>
              <a:ext uri="{FF2B5EF4-FFF2-40B4-BE49-F238E27FC236}">
                <a16:creationId xmlns:a16="http://schemas.microsoft.com/office/drawing/2014/main" id="{ADA4D1EA-A96F-FD3E-9895-6446674B1BD1}"/>
              </a:ext>
            </a:extLst>
          </p:cNvPr>
          <p:cNvSpPr/>
          <p:nvPr/>
        </p:nvSpPr>
        <p:spPr>
          <a:xfrm>
            <a:off x="2879499" y="2999093"/>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cxnSp>
        <p:nvCxnSpPr>
          <p:cNvPr id="12" name="Google Shape;1259;p69">
            <a:extLst>
              <a:ext uri="{FF2B5EF4-FFF2-40B4-BE49-F238E27FC236}">
                <a16:creationId xmlns:a16="http://schemas.microsoft.com/office/drawing/2014/main" id="{B3A6AB25-F1C5-6B32-73BA-1CAB075CE6D0}"/>
              </a:ext>
            </a:extLst>
          </p:cNvPr>
          <p:cNvCxnSpPr>
            <a:cxnSpLocks/>
            <a:stCxn id="11" idx="0"/>
          </p:cNvCxnSpPr>
          <p:nvPr/>
        </p:nvCxnSpPr>
        <p:spPr>
          <a:xfrm flipV="1">
            <a:off x="3012099" y="2611769"/>
            <a:ext cx="0" cy="387324"/>
          </a:xfrm>
          <a:prstGeom prst="straightConnector1">
            <a:avLst/>
          </a:prstGeom>
          <a:noFill/>
          <a:ln w="9525" cap="flat" cmpd="sng">
            <a:solidFill>
              <a:schemeClr val="bg1"/>
            </a:solidFill>
            <a:prstDash val="solid"/>
            <a:round/>
            <a:headEnd type="none" w="med" len="med"/>
            <a:tailEnd type="none" w="med" len="med"/>
          </a:ln>
        </p:spPr>
      </p:cxnSp>
      <p:sp>
        <p:nvSpPr>
          <p:cNvPr id="13" name="Google Shape;1243;p69">
            <a:extLst>
              <a:ext uri="{FF2B5EF4-FFF2-40B4-BE49-F238E27FC236}">
                <a16:creationId xmlns:a16="http://schemas.microsoft.com/office/drawing/2014/main" id="{AD9CB891-20C4-0133-5845-6328E5324C57}"/>
              </a:ext>
            </a:extLst>
          </p:cNvPr>
          <p:cNvSpPr/>
          <p:nvPr/>
        </p:nvSpPr>
        <p:spPr>
          <a:xfrm>
            <a:off x="4332191" y="3043357"/>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14" name="Google Shape;1244;p69">
            <a:extLst>
              <a:ext uri="{FF2B5EF4-FFF2-40B4-BE49-F238E27FC236}">
                <a16:creationId xmlns:a16="http://schemas.microsoft.com/office/drawing/2014/main" id="{72D6CD00-E4C1-E37D-BBFB-FD6036B1A06B}"/>
              </a:ext>
            </a:extLst>
          </p:cNvPr>
          <p:cNvSpPr/>
          <p:nvPr/>
        </p:nvSpPr>
        <p:spPr>
          <a:xfrm>
            <a:off x="5704178" y="3023693"/>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cxnSp>
        <p:nvCxnSpPr>
          <p:cNvPr id="15" name="Google Shape;1258;p69">
            <a:extLst>
              <a:ext uri="{FF2B5EF4-FFF2-40B4-BE49-F238E27FC236}">
                <a16:creationId xmlns:a16="http://schemas.microsoft.com/office/drawing/2014/main" id="{DB8C5FC4-B55C-1987-FE26-DCD51CE986C2}"/>
              </a:ext>
            </a:extLst>
          </p:cNvPr>
          <p:cNvCxnSpPr>
            <a:cxnSpLocks/>
            <a:stCxn id="13" idx="4"/>
          </p:cNvCxnSpPr>
          <p:nvPr/>
        </p:nvCxnSpPr>
        <p:spPr>
          <a:xfrm>
            <a:off x="4464791" y="3308557"/>
            <a:ext cx="0" cy="436320"/>
          </a:xfrm>
          <a:prstGeom prst="straightConnector1">
            <a:avLst/>
          </a:prstGeom>
          <a:noFill/>
          <a:ln w="9525" cap="flat" cmpd="sng">
            <a:solidFill>
              <a:schemeClr val="bg1"/>
            </a:solidFill>
            <a:prstDash val="solid"/>
            <a:round/>
            <a:headEnd type="none" w="med" len="med"/>
            <a:tailEnd type="none" w="med" len="med"/>
          </a:ln>
        </p:spPr>
      </p:cxnSp>
      <p:cxnSp>
        <p:nvCxnSpPr>
          <p:cNvPr id="16" name="Google Shape;1259;p69">
            <a:extLst>
              <a:ext uri="{FF2B5EF4-FFF2-40B4-BE49-F238E27FC236}">
                <a16:creationId xmlns:a16="http://schemas.microsoft.com/office/drawing/2014/main" id="{E8C60D37-A3B7-6EC2-BEBE-760E695E9CED}"/>
              </a:ext>
            </a:extLst>
          </p:cNvPr>
          <p:cNvCxnSpPr>
            <a:cxnSpLocks/>
            <a:stCxn id="14" idx="0"/>
          </p:cNvCxnSpPr>
          <p:nvPr/>
        </p:nvCxnSpPr>
        <p:spPr>
          <a:xfrm flipV="1">
            <a:off x="5836778" y="2639770"/>
            <a:ext cx="0" cy="383923"/>
          </a:xfrm>
          <a:prstGeom prst="straightConnector1">
            <a:avLst/>
          </a:prstGeom>
          <a:noFill/>
          <a:ln w="9525" cap="flat" cmpd="sng">
            <a:solidFill>
              <a:schemeClr val="bg1"/>
            </a:solidFill>
            <a:prstDash val="solid"/>
            <a:round/>
            <a:headEnd type="none" w="med" len="med"/>
            <a:tailEnd type="none" w="med" len="med"/>
          </a:ln>
        </p:spPr>
      </p:cxnSp>
      <p:sp>
        <p:nvSpPr>
          <p:cNvPr id="17" name="Google Shape;1244;p69">
            <a:extLst>
              <a:ext uri="{FF2B5EF4-FFF2-40B4-BE49-F238E27FC236}">
                <a16:creationId xmlns:a16="http://schemas.microsoft.com/office/drawing/2014/main" id="{EA1A5C8D-0E71-C040-6FAC-3696A24B6768}"/>
              </a:ext>
            </a:extLst>
          </p:cNvPr>
          <p:cNvSpPr/>
          <p:nvPr/>
        </p:nvSpPr>
        <p:spPr>
          <a:xfrm>
            <a:off x="6900472" y="2999093"/>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cxnSp>
        <p:nvCxnSpPr>
          <p:cNvPr id="18" name="Google Shape;1259;p69">
            <a:extLst>
              <a:ext uri="{FF2B5EF4-FFF2-40B4-BE49-F238E27FC236}">
                <a16:creationId xmlns:a16="http://schemas.microsoft.com/office/drawing/2014/main" id="{7B6B36E6-56A4-5303-C5D1-E960788EDEB1}"/>
              </a:ext>
            </a:extLst>
          </p:cNvPr>
          <p:cNvCxnSpPr>
            <a:cxnSpLocks/>
            <a:endCxn id="17" idx="4"/>
          </p:cNvCxnSpPr>
          <p:nvPr/>
        </p:nvCxnSpPr>
        <p:spPr>
          <a:xfrm flipH="1" flipV="1">
            <a:off x="7033072" y="3264293"/>
            <a:ext cx="2528" cy="440584"/>
          </a:xfrm>
          <a:prstGeom prst="straightConnector1">
            <a:avLst/>
          </a:prstGeom>
          <a:noFill/>
          <a:ln w="9525" cap="flat" cmpd="sng">
            <a:solidFill>
              <a:schemeClr val="bg1"/>
            </a:solidFill>
            <a:prstDash val="solid"/>
            <a:round/>
            <a:headEnd type="none" w="med" len="med"/>
            <a:tailEnd type="none" w="med" len="med"/>
          </a:ln>
        </p:spPr>
      </p:cxnSp>
      <p:sp>
        <p:nvSpPr>
          <p:cNvPr id="19" name="Google Shape;1244;p69">
            <a:extLst>
              <a:ext uri="{FF2B5EF4-FFF2-40B4-BE49-F238E27FC236}">
                <a16:creationId xmlns:a16="http://schemas.microsoft.com/office/drawing/2014/main" id="{4D59572A-2FD5-F3CA-4AB1-3B4A416235EF}"/>
              </a:ext>
            </a:extLst>
          </p:cNvPr>
          <p:cNvSpPr/>
          <p:nvPr/>
        </p:nvSpPr>
        <p:spPr>
          <a:xfrm>
            <a:off x="10205025" y="2994675"/>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cxnSp>
        <p:nvCxnSpPr>
          <p:cNvPr id="20" name="Google Shape;1259;p69">
            <a:extLst>
              <a:ext uri="{FF2B5EF4-FFF2-40B4-BE49-F238E27FC236}">
                <a16:creationId xmlns:a16="http://schemas.microsoft.com/office/drawing/2014/main" id="{8E23A45F-8E2B-3F95-44AC-AC76AC09E56D}"/>
              </a:ext>
            </a:extLst>
          </p:cNvPr>
          <p:cNvCxnSpPr>
            <a:cxnSpLocks/>
            <a:stCxn id="19" idx="0"/>
          </p:cNvCxnSpPr>
          <p:nvPr/>
        </p:nvCxnSpPr>
        <p:spPr>
          <a:xfrm flipV="1">
            <a:off x="10337625" y="2610752"/>
            <a:ext cx="0" cy="383923"/>
          </a:xfrm>
          <a:prstGeom prst="straightConnector1">
            <a:avLst/>
          </a:prstGeom>
          <a:noFill/>
          <a:ln w="9525" cap="flat" cmpd="sng">
            <a:solidFill>
              <a:schemeClr val="bg1"/>
            </a:solidFill>
            <a:prstDash val="solid"/>
            <a:round/>
            <a:headEnd type="none" w="med" len="med"/>
            <a:tailEnd type="none" w="med" len="med"/>
          </a:ln>
        </p:spPr>
      </p:cxnSp>
      <p:sp>
        <p:nvSpPr>
          <p:cNvPr id="21" name="Google Shape;1254;p69">
            <a:extLst>
              <a:ext uri="{FF2B5EF4-FFF2-40B4-BE49-F238E27FC236}">
                <a16:creationId xmlns:a16="http://schemas.microsoft.com/office/drawing/2014/main" id="{13FBADDE-E580-3A46-53DC-79DEABC3AE4E}"/>
              </a:ext>
            </a:extLst>
          </p:cNvPr>
          <p:cNvSpPr txBox="1">
            <a:spLocks/>
          </p:cNvSpPr>
          <p:nvPr/>
        </p:nvSpPr>
        <p:spPr>
          <a:xfrm>
            <a:off x="1786481" y="1264910"/>
            <a:ext cx="2545710" cy="674496"/>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2000" b="1" dirty="0">
                <a:solidFill>
                  <a:schemeClr val="bg1"/>
                </a:solidFill>
              </a:rPr>
              <a:t>Nov 13, 2019</a:t>
            </a:r>
          </a:p>
        </p:txBody>
      </p:sp>
      <p:sp>
        <p:nvSpPr>
          <p:cNvPr id="28" name="Google Shape;1255;p69">
            <a:extLst>
              <a:ext uri="{FF2B5EF4-FFF2-40B4-BE49-F238E27FC236}">
                <a16:creationId xmlns:a16="http://schemas.microsoft.com/office/drawing/2014/main" id="{2DD4851A-7A24-A523-4CAC-EC621C6AED0D}"/>
              </a:ext>
            </a:extLst>
          </p:cNvPr>
          <p:cNvSpPr txBox="1">
            <a:spLocks/>
          </p:cNvSpPr>
          <p:nvPr/>
        </p:nvSpPr>
        <p:spPr>
          <a:xfrm>
            <a:off x="1786481" y="1683649"/>
            <a:ext cx="2426915" cy="843880"/>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spcAft>
                <a:spcPts val="2133"/>
              </a:spcAft>
              <a:buFont typeface="Arial" pitchFamily="34" charset="0"/>
              <a:buNone/>
            </a:pPr>
            <a:r>
              <a:rPr lang="en-US" sz="1800" dirty="0">
                <a:solidFill>
                  <a:schemeClr val="bg1"/>
                </a:solidFill>
              </a:rPr>
              <a:t>Proposed Lead and Copper Rule Revisions</a:t>
            </a:r>
          </a:p>
        </p:txBody>
      </p:sp>
      <p:sp>
        <p:nvSpPr>
          <p:cNvPr id="32" name="Google Shape;1248;p69">
            <a:extLst>
              <a:ext uri="{FF2B5EF4-FFF2-40B4-BE49-F238E27FC236}">
                <a16:creationId xmlns:a16="http://schemas.microsoft.com/office/drawing/2014/main" id="{8C22406B-4FCA-A2FA-7E9C-9FDDA26BB655}"/>
              </a:ext>
            </a:extLst>
          </p:cNvPr>
          <p:cNvSpPr txBox="1">
            <a:spLocks/>
          </p:cNvSpPr>
          <p:nvPr/>
        </p:nvSpPr>
        <p:spPr>
          <a:xfrm>
            <a:off x="3144700" y="3683093"/>
            <a:ext cx="2824678" cy="62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Staatliches"/>
              <a:buNone/>
              <a:defRPr sz="2800" b="0" i="0" u="none" strike="noStrike" cap="none">
                <a:solidFill>
                  <a:schemeClr val="lt1"/>
                </a:solidFill>
                <a:latin typeface="Staatliches"/>
                <a:ea typeface="Staatliches"/>
                <a:cs typeface="Staatliches"/>
                <a:sym typeface="Staatliches"/>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lgn="ctr"/>
            <a:r>
              <a:rPr lang="en-US" sz="1600" b="1" dirty="0">
                <a:latin typeface="Arial" panose="020B0604020202020204" pitchFamily="34" charset="0"/>
                <a:cs typeface="Arial" panose="020B0604020202020204" pitchFamily="34" charset="0"/>
              </a:rPr>
              <a:t>Jan 15, 2021</a:t>
            </a:r>
          </a:p>
        </p:txBody>
      </p:sp>
      <p:sp>
        <p:nvSpPr>
          <p:cNvPr id="33" name="Google Shape;1249;p69">
            <a:extLst>
              <a:ext uri="{FF2B5EF4-FFF2-40B4-BE49-F238E27FC236}">
                <a16:creationId xmlns:a16="http://schemas.microsoft.com/office/drawing/2014/main" id="{FD9B5E44-F9DE-95E7-F2A1-BDBB96114419}"/>
              </a:ext>
            </a:extLst>
          </p:cNvPr>
          <p:cNvSpPr txBox="1">
            <a:spLocks/>
          </p:cNvSpPr>
          <p:nvPr/>
        </p:nvSpPr>
        <p:spPr>
          <a:xfrm>
            <a:off x="3421134" y="4202293"/>
            <a:ext cx="2083808" cy="78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ctr">
              <a:spcAft>
                <a:spcPts val="2133"/>
              </a:spcAft>
              <a:buNone/>
            </a:pPr>
            <a:r>
              <a:rPr lang="en-US" sz="1800" dirty="0">
                <a:latin typeface="+mn-lt"/>
              </a:rPr>
              <a:t>Final Lead and Copper Rule Revisions</a:t>
            </a:r>
          </a:p>
        </p:txBody>
      </p:sp>
      <p:sp>
        <p:nvSpPr>
          <p:cNvPr id="34" name="Google Shape;1254;p69">
            <a:extLst>
              <a:ext uri="{FF2B5EF4-FFF2-40B4-BE49-F238E27FC236}">
                <a16:creationId xmlns:a16="http://schemas.microsoft.com/office/drawing/2014/main" id="{BBDA4652-BED1-2AC7-8587-8E152CCCE0EE}"/>
              </a:ext>
            </a:extLst>
          </p:cNvPr>
          <p:cNvSpPr txBox="1">
            <a:spLocks/>
          </p:cNvSpPr>
          <p:nvPr/>
        </p:nvSpPr>
        <p:spPr>
          <a:xfrm>
            <a:off x="4309558" y="1241605"/>
            <a:ext cx="3230283" cy="62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Staatliches"/>
              <a:buNone/>
              <a:defRPr sz="2800" b="0" i="0" u="none" strike="noStrike" cap="none">
                <a:solidFill>
                  <a:schemeClr val="lt1"/>
                </a:solidFill>
                <a:latin typeface="Staatliches"/>
                <a:ea typeface="Staatliches"/>
                <a:cs typeface="Staatliches"/>
                <a:sym typeface="Staatliches"/>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lgn="ctr"/>
            <a:r>
              <a:rPr lang="en-US" sz="1600" b="1" dirty="0">
                <a:latin typeface="Arial" panose="020B0604020202020204" pitchFamily="34" charset="0"/>
                <a:cs typeface="Arial" panose="020B0604020202020204" pitchFamily="34" charset="0"/>
              </a:rPr>
              <a:t>Jan 20, 2021</a:t>
            </a:r>
          </a:p>
        </p:txBody>
      </p:sp>
      <p:sp>
        <p:nvSpPr>
          <p:cNvPr id="35" name="Google Shape;1255;p69">
            <a:extLst>
              <a:ext uri="{FF2B5EF4-FFF2-40B4-BE49-F238E27FC236}">
                <a16:creationId xmlns:a16="http://schemas.microsoft.com/office/drawing/2014/main" id="{41987E80-DE94-4DCD-D807-466CD8F479F9}"/>
              </a:ext>
            </a:extLst>
          </p:cNvPr>
          <p:cNvSpPr txBox="1">
            <a:spLocks/>
          </p:cNvSpPr>
          <p:nvPr/>
        </p:nvSpPr>
        <p:spPr>
          <a:xfrm>
            <a:off x="4728898" y="1862405"/>
            <a:ext cx="2426915" cy="69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ctr">
              <a:spcAft>
                <a:spcPts val="2133"/>
              </a:spcAft>
              <a:buNone/>
            </a:pPr>
            <a:r>
              <a:rPr lang="en-US" sz="1800" dirty="0">
                <a:latin typeface="+mn-lt"/>
              </a:rPr>
              <a:t>Subject to EO Regulatory Review</a:t>
            </a:r>
          </a:p>
        </p:txBody>
      </p:sp>
      <p:sp>
        <p:nvSpPr>
          <p:cNvPr id="36" name="TextBox 35">
            <a:extLst>
              <a:ext uri="{FF2B5EF4-FFF2-40B4-BE49-F238E27FC236}">
                <a16:creationId xmlns:a16="http://schemas.microsoft.com/office/drawing/2014/main" id="{DA3D741E-4C26-313F-0BA1-9A904EBB772F}"/>
              </a:ext>
            </a:extLst>
          </p:cNvPr>
          <p:cNvSpPr txBox="1"/>
          <p:nvPr/>
        </p:nvSpPr>
        <p:spPr>
          <a:xfrm flipH="1">
            <a:off x="6222624" y="3743444"/>
            <a:ext cx="1413210" cy="338554"/>
          </a:xfrm>
          <a:prstGeom prst="rect">
            <a:avLst/>
          </a:prstGeom>
          <a:noFill/>
        </p:spPr>
        <p:txBody>
          <a:bodyPr wrap="square" rtlCol="0">
            <a:spAutoFit/>
          </a:bodyPr>
          <a:lstStyle/>
          <a:p>
            <a:r>
              <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rPr>
              <a:t>Jun 10, 2021</a:t>
            </a:r>
          </a:p>
        </p:txBody>
      </p:sp>
      <p:sp>
        <p:nvSpPr>
          <p:cNvPr id="38" name="TextBox 37">
            <a:extLst>
              <a:ext uri="{FF2B5EF4-FFF2-40B4-BE49-F238E27FC236}">
                <a16:creationId xmlns:a16="http://schemas.microsoft.com/office/drawing/2014/main" id="{6ECB17AA-89DD-AE1A-F5F5-733D713C5727}"/>
              </a:ext>
            </a:extLst>
          </p:cNvPr>
          <p:cNvSpPr txBox="1"/>
          <p:nvPr/>
        </p:nvSpPr>
        <p:spPr>
          <a:xfrm flipH="1">
            <a:off x="5997958" y="4303893"/>
            <a:ext cx="1872082" cy="923330"/>
          </a:xfrm>
          <a:prstGeom prst="rect">
            <a:avLst/>
          </a:prstGeom>
          <a:noFill/>
        </p:spPr>
        <p:txBody>
          <a:bodyPr wrap="square" rtlCol="0">
            <a:spAutoFit/>
          </a:bodyPr>
          <a:lstStyle/>
          <a:p>
            <a:pPr algn="ctr"/>
            <a:r>
              <a:rPr lang="en-US" dirty="0">
                <a:solidFill>
                  <a:schemeClr val="bg1"/>
                </a:solidFill>
              </a:rPr>
              <a:t>Ratified rule with effective date of 12/16/2021</a:t>
            </a:r>
          </a:p>
        </p:txBody>
      </p:sp>
      <p:sp>
        <p:nvSpPr>
          <p:cNvPr id="39" name="TextBox 38">
            <a:extLst>
              <a:ext uri="{FF2B5EF4-FFF2-40B4-BE49-F238E27FC236}">
                <a16:creationId xmlns:a16="http://schemas.microsoft.com/office/drawing/2014/main" id="{A9C309A4-B575-2402-6929-A88314510CE9}"/>
              </a:ext>
            </a:extLst>
          </p:cNvPr>
          <p:cNvSpPr txBox="1"/>
          <p:nvPr/>
        </p:nvSpPr>
        <p:spPr>
          <a:xfrm flipH="1">
            <a:off x="9442605" y="1313540"/>
            <a:ext cx="1925827" cy="338554"/>
          </a:xfrm>
          <a:prstGeom prst="rect">
            <a:avLst/>
          </a:prstGeom>
          <a:noFill/>
        </p:spPr>
        <p:txBody>
          <a:bodyPr wrap="square" rtlCol="0">
            <a:spAutoFit/>
          </a:bodyPr>
          <a:lstStyle/>
          <a:p>
            <a:r>
              <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rPr>
              <a:t>October 16, 2024</a:t>
            </a:r>
          </a:p>
        </p:txBody>
      </p:sp>
      <p:sp>
        <p:nvSpPr>
          <p:cNvPr id="40" name="TextBox 39">
            <a:extLst>
              <a:ext uri="{FF2B5EF4-FFF2-40B4-BE49-F238E27FC236}">
                <a16:creationId xmlns:a16="http://schemas.microsoft.com/office/drawing/2014/main" id="{35FAE923-2046-7ACD-1CC0-6C5636E4908E}"/>
              </a:ext>
            </a:extLst>
          </p:cNvPr>
          <p:cNvSpPr txBox="1"/>
          <p:nvPr/>
        </p:nvSpPr>
        <p:spPr>
          <a:xfrm flipH="1">
            <a:off x="9471281" y="1940303"/>
            <a:ext cx="1872082" cy="369332"/>
          </a:xfrm>
          <a:prstGeom prst="rect">
            <a:avLst/>
          </a:prstGeom>
          <a:noFill/>
        </p:spPr>
        <p:txBody>
          <a:bodyPr wrap="square" rtlCol="0">
            <a:spAutoFit/>
          </a:bodyPr>
          <a:lstStyle/>
          <a:p>
            <a:pPr algn="ctr"/>
            <a:r>
              <a:rPr lang="en-US" dirty="0">
                <a:solidFill>
                  <a:schemeClr val="bg1"/>
                </a:solidFill>
              </a:rPr>
              <a:t>Compliance date</a:t>
            </a:r>
          </a:p>
        </p:txBody>
      </p:sp>
      <p:sp>
        <p:nvSpPr>
          <p:cNvPr id="41" name="TextBox 40">
            <a:extLst>
              <a:ext uri="{FF2B5EF4-FFF2-40B4-BE49-F238E27FC236}">
                <a16:creationId xmlns:a16="http://schemas.microsoft.com/office/drawing/2014/main" id="{B1C40A40-99B9-CD62-77D9-33D7E011482D}"/>
              </a:ext>
            </a:extLst>
          </p:cNvPr>
          <p:cNvSpPr txBox="1"/>
          <p:nvPr/>
        </p:nvSpPr>
        <p:spPr>
          <a:xfrm>
            <a:off x="8272911" y="3824386"/>
            <a:ext cx="2824679" cy="1200329"/>
          </a:xfrm>
          <a:prstGeom prst="rect">
            <a:avLst/>
          </a:prstGeom>
          <a:noFill/>
        </p:spPr>
        <p:txBody>
          <a:bodyPr wrap="square" rtlCol="0">
            <a:spAutoFit/>
          </a:bodyPr>
          <a:lstStyle/>
          <a:p>
            <a:pPr algn="ctr"/>
            <a:r>
              <a:rPr lang="en-US" dirty="0">
                <a:solidFill>
                  <a:schemeClr val="bg1"/>
                </a:solidFill>
              </a:rPr>
              <a:t>Meanwhile, LCRI Rulemaking in development. Proposed by EOY. Final before 10/16/24.</a:t>
            </a:r>
          </a:p>
        </p:txBody>
      </p:sp>
      <p:sp>
        <p:nvSpPr>
          <p:cNvPr id="42" name="Right Brace 41">
            <a:extLst>
              <a:ext uri="{FF2B5EF4-FFF2-40B4-BE49-F238E27FC236}">
                <a16:creationId xmlns:a16="http://schemas.microsoft.com/office/drawing/2014/main" id="{3C02D84B-DEB8-4BB6-AD6C-DC61F50891E9}"/>
              </a:ext>
            </a:extLst>
          </p:cNvPr>
          <p:cNvSpPr/>
          <p:nvPr/>
        </p:nvSpPr>
        <p:spPr>
          <a:xfrm rot="5400000">
            <a:off x="8516072" y="2015923"/>
            <a:ext cx="338554" cy="3039353"/>
          </a:xfrm>
          <a:prstGeom prst="rightBrace">
            <a:avLst>
              <a:gd name="adj1" fmla="val 48897"/>
              <a:gd name="adj2" fmla="val 18944"/>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6665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732"/>
        <p:cNvGrpSpPr/>
        <p:nvPr/>
      </p:nvGrpSpPr>
      <p:grpSpPr>
        <a:xfrm>
          <a:off x="0" y="0"/>
          <a:ext cx="0" cy="0"/>
          <a:chOff x="0" y="0"/>
          <a:chExt cx="0" cy="0"/>
        </a:xfrm>
      </p:grpSpPr>
      <p:sp>
        <p:nvSpPr>
          <p:cNvPr id="733" name="Google Shape;733;p57"/>
          <p:cNvSpPr txBox="1">
            <a:spLocks noGrp="1"/>
          </p:cNvSpPr>
          <p:nvPr>
            <p:ph type="title"/>
          </p:nvPr>
        </p:nvSpPr>
        <p:spPr>
          <a:xfrm rot="16200000">
            <a:off x="-1987663" y="2914649"/>
            <a:ext cx="5788000" cy="1028703"/>
          </a:xfrm>
          <a:prstGeom prst="rect">
            <a:avLst/>
          </a:prstGeom>
        </p:spPr>
        <p:txBody>
          <a:bodyPr spcFirstLastPara="1" wrap="square" lIns="121900" tIns="121900" rIns="121900" bIns="121900" anchor="t" anchorCtr="0">
            <a:noAutofit/>
          </a:bodyPr>
          <a:lstStyle/>
          <a:p>
            <a:pPr lvl="0"/>
            <a:r>
              <a:rPr lang="en" sz="4800" dirty="0"/>
              <a:t>LCRR – Key Provisions</a:t>
            </a:r>
            <a:endParaRPr sz="4800" dirty="0"/>
          </a:p>
        </p:txBody>
      </p:sp>
      <p:sp>
        <p:nvSpPr>
          <p:cNvPr id="735" name="Google Shape;735;p57"/>
          <p:cNvSpPr txBox="1">
            <a:spLocks noGrp="1"/>
          </p:cNvSpPr>
          <p:nvPr>
            <p:ph type="subTitle" idx="1"/>
          </p:nvPr>
        </p:nvSpPr>
        <p:spPr>
          <a:xfrm>
            <a:off x="2340145" y="5218744"/>
            <a:ext cx="2571751" cy="961585"/>
          </a:xfrm>
          <a:prstGeom prst="rect">
            <a:avLst/>
          </a:prstGeom>
        </p:spPr>
        <p:txBody>
          <a:bodyPr spcFirstLastPara="1" wrap="square" lIns="121900" tIns="121900" rIns="121900" bIns="121900" anchor="t" anchorCtr="0">
            <a:noAutofit/>
          </a:bodyPr>
          <a:lstStyle/>
          <a:p>
            <a:pPr>
              <a:buClr>
                <a:schemeClr val="dk1"/>
              </a:buClr>
              <a:buSzPts val="1100"/>
            </a:pPr>
            <a:r>
              <a:rPr lang="en-US" dirty="0"/>
              <a:t>Find and Fix </a:t>
            </a:r>
          </a:p>
        </p:txBody>
      </p:sp>
      <p:sp>
        <p:nvSpPr>
          <p:cNvPr id="737" name="Google Shape;737;p57"/>
          <p:cNvSpPr txBox="1">
            <a:spLocks noGrp="1"/>
          </p:cNvSpPr>
          <p:nvPr>
            <p:ph type="subTitle" idx="4"/>
          </p:nvPr>
        </p:nvSpPr>
        <p:spPr>
          <a:xfrm>
            <a:off x="5201359" y="5068562"/>
            <a:ext cx="2570800" cy="886769"/>
          </a:xfrm>
          <a:prstGeom prst="rect">
            <a:avLst/>
          </a:prstGeom>
        </p:spPr>
        <p:txBody>
          <a:bodyPr spcFirstLastPara="1" wrap="square" lIns="121900" tIns="121900" rIns="121900" bIns="121900" anchor="t" anchorCtr="0">
            <a:noAutofit/>
          </a:bodyPr>
          <a:lstStyle/>
          <a:p>
            <a:pPr>
              <a:buClr>
                <a:schemeClr val="dk1"/>
              </a:buClr>
              <a:buSzPts val="1100"/>
            </a:pPr>
            <a:r>
              <a:rPr lang="en-US" dirty="0"/>
              <a:t>Lead Testing in Schools and Child Care Facilities </a:t>
            </a:r>
            <a:endParaRPr dirty="0"/>
          </a:p>
        </p:txBody>
      </p:sp>
      <p:sp>
        <p:nvSpPr>
          <p:cNvPr id="739" name="Google Shape;739;p57"/>
          <p:cNvSpPr txBox="1">
            <a:spLocks noGrp="1"/>
          </p:cNvSpPr>
          <p:nvPr>
            <p:ph type="subTitle" idx="6"/>
          </p:nvPr>
        </p:nvSpPr>
        <p:spPr>
          <a:xfrm>
            <a:off x="8153399" y="4993746"/>
            <a:ext cx="2506325" cy="961585"/>
          </a:xfrm>
          <a:prstGeom prst="rect">
            <a:avLst/>
          </a:prstGeom>
        </p:spPr>
        <p:txBody>
          <a:bodyPr spcFirstLastPara="1" wrap="square" lIns="121900" tIns="121900" rIns="121900" bIns="121900" anchor="t" anchorCtr="0">
            <a:noAutofit/>
          </a:bodyPr>
          <a:lstStyle/>
          <a:p>
            <a:pPr>
              <a:buClr>
                <a:schemeClr val="dk1"/>
              </a:buClr>
              <a:buSzPts val="1100"/>
            </a:pPr>
            <a:r>
              <a:rPr lang="en-US" dirty="0"/>
              <a:t>Small System (and NTNC) Compliance Options </a:t>
            </a:r>
          </a:p>
          <a:p>
            <a:pPr>
              <a:buClr>
                <a:schemeClr val="dk1"/>
              </a:buClr>
              <a:buSzPts val="1100"/>
            </a:pPr>
            <a:endParaRPr dirty="0"/>
          </a:p>
        </p:txBody>
      </p:sp>
      <p:sp>
        <p:nvSpPr>
          <p:cNvPr id="95" name="Google Shape;743;p57">
            <a:extLst>
              <a:ext uri="{FF2B5EF4-FFF2-40B4-BE49-F238E27FC236}">
                <a16:creationId xmlns:a16="http://schemas.microsoft.com/office/drawing/2014/main" id="{C818CEF3-7704-4EE1-8CD5-9D6B9CDA6F96}"/>
              </a:ext>
            </a:extLst>
          </p:cNvPr>
          <p:cNvSpPr txBox="1">
            <a:spLocks noGrp="1"/>
          </p:cNvSpPr>
          <p:nvPr>
            <p:ph type="subTitle" idx="8"/>
          </p:nvPr>
        </p:nvSpPr>
        <p:spPr>
          <a:xfrm>
            <a:off x="2313859" y="2373117"/>
            <a:ext cx="2571751" cy="736600"/>
          </a:xfrm>
          <a:prstGeom prst="rect">
            <a:avLst/>
          </a:prstGeom>
        </p:spPr>
        <p:txBody>
          <a:bodyPr spcFirstLastPara="1" wrap="square" lIns="121900" tIns="121900" rIns="121900" bIns="121900" anchor="t" anchorCtr="0">
            <a:noAutofit/>
          </a:bodyPr>
          <a:lstStyle/>
          <a:p>
            <a:pPr>
              <a:buClr>
                <a:schemeClr val="dk1"/>
              </a:buClr>
              <a:buSzPts val="1100"/>
            </a:pPr>
            <a:r>
              <a:rPr lang="en-US" dirty="0"/>
              <a:t>Service Line Materials Inventory</a:t>
            </a:r>
          </a:p>
          <a:p>
            <a:pPr algn="l"/>
            <a:endParaRPr dirty="0"/>
          </a:p>
        </p:txBody>
      </p:sp>
      <p:sp>
        <p:nvSpPr>
          <p:cNvPr id="743" name="Google Shape;743;p57"/>
          <p:cNvSpPr txBox="1">
            <a:spLocks noGrp="1"/>
          </p:cNvSpPr>
          <p:nvPr>
            <p:ph type="subTitle" idx="13"/>
          </p:nvPr>
        </p:nvSpPr>
        <p:spPr>
          <a:xfrm>
            <a:off x="5201359" y="2373784"/>
            <a:ext cx="2570800" cy="735200"/>
          </a:xfrm>
          <a:prstGeom prst="rect">
            <a:avLst/>
          </a:prstGeom>
        </p:spPr>
        <p:txBody>
          <a:bodyPr spcFirstLastPara="1" wrap="square" lIns="121900" tIns="121900" rIns="121900" bIns="121900" anchor="t" anchorCtr="0">
            <a:noAutofit/>
          </a:bodyPr>
          <a:lstStyle/>
          <a:p>
            <a:pPr>
              <a:buClr>
                <a:schemeClr val="dk1"/>
              </a:buClr>
              <a:buSzPts val="1100"/>
            </a:pPr>
            <a:r>
              <a:rPr lang="en-US" dirty="0"/>
              <a:t>New Sample Site Tiering</a:t>
            </a:r>
          </a:p>
          <a:p>
            <a:pPr algn="l"/>
            <a:endParaRPr dirty="0"/>
          </a:p>
        </p:txBody>
      </p:sp>
      <p:sp>
        <p:nvSpPr>
          <p:cNvPr id="745" name="Google Shape;745;p57"/>
          <p:cNvSpPr txBox="1">
            <a:spLocks noGrp="1"/>
          </p:cNvSpPr>
          <p:nvPr>
            <p:ph type="subTitle" idx="15"/>
          </p:nvPr>
        </p:nvSpPr>
        <p:spPr>
          <a:xfrm>
            <a:off x="8088925" y="2373784"/>
            <a:ext cx="2570800" cy="735200"/>
          </a:xfrm>
          <a:prstGeom prst="rect">
            <a:avLst/>
          </a:prstGeom>
        </p:spPr>
        <p:txBody>
          <a:bodyPr spcFirstLastPara="1" wrap="square" lIns="121900" tIns="121900" rIns="121900" bIns="121900" anchor="t" anchorCtr="0">
            <a:noAutofit/>
          </a:bodyPr>
          <a:lstStyle/>
          <a:p>
            <a:r>
              <a:rPr lang="en-US" dirty="0"/>
              <a:t>Lead Trigger Level (TL) of 10 ppb</a:t>
            </a:r>
          </a:p>
        </p:txBody>
      </p:sp>
      <p:sp>
        <p:nvSpPr>
          <p:cNvPr id="746" name="Google Shape;746;p57"/>
          <p:cNvSpPr/>
          <p:nvPr/>
        </p:nvSpPr>
        <p:spPr>
          <a:xfrm>
            <a:off x="3217392" y="1306331"/>
            <a:ext cx="763600" cy="7636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47" name="Google Shape;747;p57"/>
          <p:cNvSpPr/>
          <p:nvPr/>
        </p:nvSpPr>
        <p:spPr>
          <a:xfrm>
            <a:off x="6104959" y="1306331"/>
            <a:ext cx="763600" cy="7636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48" name="Google Shape;748;p57"/>
          <p:cNvSpPr/>
          <p:nvPr/>
        </p:nvSpPr>
        <p:spPr>
          <a:xfrm>
            <a:off x="8992525" y="1306331"/>
            <a:ext cx="763600" cy="7636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49" name="Google Shape;749;p57"/>
          <p:cNvSpPr/>
          <p:nvPr/>
        </p:nvSpPr>
        <p:spPr>
          <a:xfrm>
            <a:off x="3217392" y="3946183"/>
            <a:ext cx="763600" cy="7636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50" name="Google Shape;750;p57"/>
          <p:cNvSpPr/>
          <p:nvPr/>
        </p:nvSpPr>
        <p:spPr>
          <a:xfrm>
            <a:off x="6104959" y="3946183"/>
            <a:ext cx="763600" cy="7636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51" name="Google Shape;751;p57"/>
          <p:cNvSpPr/>
          <p:nvPr/>
        </p:nvSpPr>
        <p:spPr>
          <a:xfrm>
            <a:off x="8992525" y="3946183"/>
            <a:ext cx="763600" cy="7636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752" name="Google Shape;752;p57"/>
          <p:cNvGrpSpPr/>
          <p:nvPr/>
        </p:nvGrpSpPr>
        <p:grpSpPr>
          <a:xfrm>
            <a:off x="3391100" y="4055538"/>
            <a:ext cx="429659" cy="501999"/>
            <a:chOff x="2384650" y="1485900"/>
            <a:chExt cx="379825" cy="443775"/>
          </a:xfrm>
        </p:grpSpPr>
        <p:sp>
          <p:nvSpPr>
            <p:cNvPr id="753" name="Google Shape;753;p57"/>
            <p:cNvSpPr/>
            <p:nvPr/>
          </p:nvSpPr>
          <p:spPr>
            <a:xfrm>
              <a:off x="2471650" y="1558900"/>
              <a:ext cx="197650" cy="252975"/>
            </a:xfrm>
            <a:custGeom>
              <a:avLst/>
              <a:gdLst/>
              <a:ahLst/>
              <a:cxnLst/>
              <a:rect l="l" t="t" r="r" b="b"/>
              <a:pathLst>
                <a:path w="7906" h="10119" extrusionOk="0">
                  <a:moveTo>
                    <a:pt x="1274" y="1"/>
                  </a:moveTo>
                  <a:lnTo>
                    <a:pt x="1" y="879"/>
                  </a:lnTo>
                  <a:lnTo>
                    <a:pt x="3158" y="5320"/>
                  </a:lnTo>
                  <a:lnTo>
                    <a:pt x="719" y="8753"/>
                  </a:lnTo>
                  <a:lnTo>
                    <a:pt x="1990" y="9631"/>
                  </a:lnTo>
                  <a:lnTo>
                    <a:pt x="4106" y="6655"/>
                  </a:lnTo>
                  <a:lnTo>
                    <a:pt x="6569" y="10119"/>
                  </a:lnTo>
                  <a:lnTo>
                    <a:pt x="7840" y="9242"/>
                  </a:lnTo>
                  <a:lnTo>
                    <a:pt x="5054" y="5320"/>
                  </a:lnTo>
                  <a:lnTo>
                    <a:pt x="7905" y="1311"/>
                  </a:lnTo>
                  <a:lnTo>
                    <a:pt x="6632" y="432"/>
                  </a:lnTo>
                  <a:lnTo>
                    <a:pt x="4106" y="3986"/>
                  </a:lnTo>
                  <a:lnTo>
                    <a:pt x="1274" y="1"/>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54" name="Google Shape;754;p57"/>
            <p:cNvSpPr/>
            <p:nvPr/>
          </p:nvSpPr>
          <p:spPr>
            <a:xfrm>
              <a:off x="2487575" y="1558900"/>
              <a:ext cx="180100" cy="242025"/>
            </a:xfrm>
            <a:custGeom>
              <a:avLst/>
              <a:gdLst/>
              <a:ahLst/>
              <a:cxnLst/>
              <a:rect l="l" t="t" r="r" b="b"/>
              <a:pathLst>
                <a:path w="7204" h="9681" extrusionOk="0">
                  <a:moveTo>
                    <a:pt x="637" y="1"/>
                  </a:moveTo>
                  <a:lnTo>
                    <a:pt x="0" y="439"/>
                  </a:lnTo>
                  <a:lnTo>
                    <a:pt x="2995" y="4654"/>
                  </a:lnTo>
                  <a:lnTo>
                    <a:pt x="80" y="8753"/>
                  </a:lnTo>
                  <a:lnTo>
                    <a:pt x="717" y="9191"/>
                  </a:lnTo>
                  <a:lnTo>
                    <a:pt x="6630" y="871"/>
                  </a:lnTo>
                  <a:lnTo>
                    <a:pt x="5994" y="432"/>
                  </a:lnTo>
                  <a:lnTo>
                    <a:pt x="3469" y="3986"/>
                  </a:lnTo>
                  <a:lnTo>
                    <a:pt x="637" y="1"/>
                  </a:lnTo>
                  <a:close/>
                  <a:moveTo>
                    <a:pt x="4417" y="5320"/>
                  </a:moveTo>
                  <a:lnTo>
                    <a:pt x="3943" y="5987"/>
                  </a:lnTo>
                  <a:lnTo>
                    <a:pt x="6567" y="9680"/>
                  </a:lnTo>
                  <a:lnTo>
                    <a:pt x="7203" y="9242"/>
                  </a:lnTo>
                  <a:lnTo>
                    <a:pt x="4417" y="532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55" name="Google Shape;755;p57"/>
            <p:cNvSpPr/>
            <p:nvPr/>
          </p:nvSpPr>
          <p:spPr>
            <a:xfrm>
              <a:off x="2407250" y="1485900"/>
              <a:ext cx="337975" cy="130525"/>
            </a:xfrm>
            <a:custGeom>
              <a:avLst/>
              <a:gdLst/>
              <a:ahLst/>
              <a:cxnLst/>
              <a:rect l="l" t="t" r="r" b="b"/>
              <a:pathLst>
                <a:path w="13519" h="5221" extrusionOk="0">
                  <a:moveTo>
                    <a:pt x="12645" y="1183"/>
                  </a:moveTo>
                  <a:cubicBezTo>
                    <a:pt x="12645" y="1183"/>
                    <a:pt x="12645" y="1183"/>
                    <a:pt x="12646" y="1184"/>
                  </a:cubicBezTo>
                  <a:lnTo>
                    <a:pt x="12646" y="1184"/>
                  </a:lnTo>
                  <a:lnTo>
                    <a:pt x="12646" y="1183"/>
                  </a:lnTo>
                  <a:close/>
                  <a:moveTo>
                    <a:pt x="2790" y="1"/>
                  </a:moveTo>
                  <a:cubicBezTo>
                    <a:pt x="2637" y="1"/>
                    <a:pt x="2482" y="45"/>
                    <a:pt x="2347" y="139"/>
                  </a:cubicBezTo>
                  <a:lnTo>
                    <a:pt x="437" y="1456"/>
                  </a:lnTo>
                  <a:cubicBezTo>
                    <a:pt x="86" y="1694"/>
                    <a:pt x="0" y="2175"/>
                    <a:pt x="247" y="2521"/>
                  </a:cubicBezTo>
                  <a:lnTo>
                    <a:pt x="1032" y="3627"/>
                  </a:lnTo>
                  <a:cubicBezTo>
                    <a:pt x="1102" y="3724"/>
                    <a:pt x="1193" y="3804"/>
                    <a:pt x="1298" y="3860"/>
                  </a:cubicBezTo>
                  <a:lnTo>
                    <a:pt x="3427" y="4997"/>
                  </a:lnTo>
                  <a:lnTo>
                    <a:pt x="4700" y="4118"/>
                  </a:lnTo>
                  <a:lnTo>
                    <a:pt x="4344" y="1759"/>
                  </a:lnTo>
                  <a:lnTo>
                    <a:pt x="4346" y="1759"/>
                  </a:lnTo>
                  <a:cubicBezTo>
                    <a:pt x="4327" y="1641"/>
                    <a:pt x="4282" y="1530"/>
                    <a:pt x="4213" y="1432"/>
                  </a:cubicBezTo>
                  <a:lnTo>
                    <a:pt x="3427" y="326"/>
                  </a:lnTo>
                  <a:cubicBezTo>
                    <a:pt x="3274" y="114"/>
                    <a:pt x="3034" y="1"/>
                    <a:pt x="2790" y="1"/>
                  </a:cubicBezTo>
                  <a:close/>
                  <a:moveTo>
                    <a:pt x="10483" y="29"/>
                  </a:moveTo>
                  <a:cubicBezTo>
                    <a:pt x="9993" y="29"/>
                    <a:pt x="9511" y="257"/>
                    <a:pt x="9208" y="682"/>
                  </a:cubicBezTo>
                  <a:lnTo>
                    <a:pt x="8318" y="1934"/>
                  </a:lnTo>
                  <a:cubicBezTo>
                    <a:pt x="7826" y="2627"/>
                    <a:pt x="7998" y="3588"/>
                    <a:pt x="8699" y="4067"/>
                  </a:cubicBezTo>
                  <a:lnTo>
                    <a:pt x="9972" y="4944"/>
                  </a:lnTo>
                  <a:cubicBezTo>
                    <a:pt x="10243" y="5131"/>
                    <a:pt x="10554" y="5220"/>
                    <a:pt x="10861" y="5220"/>
                  </a:cubicBezTo>
                  <a:cubicBezTo>
                    <a:pt x="11351" y="5220"/>
                    <a:pt x="11833" y="4993"/>
                    <a:pt x="12135" y="4567"/>
                  </a:cubicBezTo>
                  <a:lnTo>
                    <a:pt x="13026" y="3315"/>
                  </a:lnTo>
                  <a:cubicBezTo>
                    <a:pt x="13518" y="2623"/>
                    <a:pt x="13346" y="1662"/>
                    <a:pt x="12646" y="1184"/>
                  </a:cubicBezTo>
                  <a:lnTo>
                    <a:pt x="12646" y="1184"/>
                  </a:lnTo>
                  <a:lnTo>
                    <a:pt x="11308" y="3064"/>
                  </a:lnTo>
                  <a:cubicBezTo>
                    <a:pt x="11155" y="3276"/>
                    <a:pt x="10915" y="3390"/>
                    <a:pt x="10671" y="3390"/>
                  </a:cubicBezTo>
                  <a:cubicBezTo>
                    <a:pt x="10518" y="3390"/>
                    <a:pt x="10363" y="3345"/>
                    <a:pt x="10227" y="3252"/>
                  </a:cubicBezTo>
                  <a:cubicBezTo>
                    <a:pt x="9876" y="3012"/>
                    <a:pt x="9790" y="2533"/>
                    <a:pt x="10037" y="2186"/>
                  </a:cubicBezTo>
                  <a:lnTo>
                    <a:pt x="11372" y="306"/>
                  </a:lnTo>
                  <a:cubicBezTo>
                    <a:pt x="11101" y="119"/>
                    <a:pt x="10790" y="29"/>
                    <a:pt x="10483" y="29"/>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56" name="Google Shape;756;p57"/>
            <p:cNvSpPr/>
            <p:nvPr/>
          </p:nvSpPr>
          <p:spPr>
            <a:xfrm>
              <a:off x="2407250" y="1511225"/>
              <a:ext cx="338025" cy="105200"/>
            </a:xfrm>
            <a:custGeom>
              <a:avLst/>
              <a:gdLst/>
              <a:ahLst/>
              <a:cxnLst/>
              <a:rect l="l" t="t" r="r" b="b"/>
              <a:pathLst>
                <a:path w="13521" h="4208" extrusionOk="0">
                  <a:moveTo>
                    <a:pt x="1081" y="0"/>
                  </a:moveTo>
                  <a:cubicBezTo>
                    <a:pt x="1079" y="2"/>
                    <a:pt x="1077" y="3"/>
                    <a:pt x="1075" y="5"/>
                  </a:cubicBezTo>
                  <a:lnTo>
                    <a:pt x="1075" y="5"/>
                  </a:lnTo>
                  <a:lnTo>
                    <a:pt x="1081" y="0"/>
                  </a:lnTo>
                  <a:close/>
                  <a:moveTo>
                    <a:pt x="1075" y="5"/>
                  </a:moveTo>
                  <a:lnTo>
                    <a:pt x="437" y="443"/>
                  </a:lnTo>
                  <a:cubicBezTo>
                    <a:pt x="86" y="681"/>
                    <a:pt x="0" y="1162"/>
                    <a:pt x="247" y="1508"/>
                  </a:cubicBezTo>
                  <a:lnTo>
                    <a:pt x="1032" y="2614"/>
                  </a:lnTo>
                  <a:cubicBezTo>
                    <a:pt x="1102" y="2711"/>
                    <a:pt x="1193" y="2791"/>
                    <a:pt x="1298" y="2847"/>
                  </a:cubicBezTo>
                  <a:lnTo>
                    <a:pt x="3427" y="3984"/>
                  </a:lnTo>
                  <a:lnTo>
                    <a:pt x="4071" y="3540"/>
                  </a:lnTo>
                  <a:lnTo>
                    <a:pt x="1942" y="2404"/>
                  </a:lnTo>
                  <a:cubicBezTo>
                    <a:pt x="1836" y="2348"/>
                    <a:pt x="1744" y="2268"/>
                    <a:pt x="1675" y="2171"/>
                  </a:cubicBezTo>
                  <a:lnTo>
                    <a:pt x="889" y="1065"/>
                  </a:lnTo>
                  <a:cubicBezTo>
                    <a:pt x="646" y="721"/>
                    <a:pt x="729" y="245"/>
                    <a:pt x="1075" y="5"/>
                  </a:cubicBezTo>
                  <a:close/>
                  <a:moveTo>
                    <a:pt x="12646" y="170"/>
                  </a:moveTo>
                  <a:lnTo>
                    <a:pt x="12526" y="340"/>
                  </a:lnTo>
                  <a:cubicBezTo>
                    <a:pt x="12761" y="834"/>
                    <a:pt x="12710" y="1418"/>
                    <a:pt x="12391" y="1864"/>
                  </a:cubicBezTo>
                  <a:lnTo>
                    <a:pt x="11500" y="3117"/>
                  </a:lnTo>
                  <a:cubicBezTo>
                    <a:pt x="11198" y="3542"/>
                    <a:pt x="10716" y="3769"/>
                    <a:pt x="10227" y="3769"/>
                  </a:cubicBezTo>
                  <a:cubicBezTo>
                    <a:pt x="9919" y="3769"/>
                    <a:pt x="9608" y="3679"/>
                    <a:pt x="9337" y="3492"/>
                  </a:cubicBezTo>
                  <a:lnTo>
                    <a:pt x="9337" y="3492"/>
                  </a:lnTo>
                  <a:lnTo>
                    <a:pt x="9973" y="3931"/>
                  </a:lnTo>
                  <a:cubicBezTo>
                    <a:pt x="10245" y="4118"/>
                    <a:pt x="10555" y="4207"/>
                    <a:pt x="10863" y="4207"/>
                  </a:cubicBezTo>
                  <a:cubicBezTo>
                    <a:pt x="11353" y="4207"/>
                    <a:pt x="11835" y="3980"/>
                    <a:pt x="12137" y="3556"/>
                  </a:cubicBezTo>
                  <a:lnTo>
                    <a:pt x="13027" y="2302"/>
                  </a:lnTo>
                  <a:cubicBezTo>
                    <a:pt x="13520" y="1610"/>
                    <a:pt x="13347" y="648"/>
                    <a:pt x="12646" y="171"/>
                  </a:cubicBezTo>
                  <a:lnTo>
                    <a:pt x="12646" y="17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57" name="Google Shape;757;p57"/>
            <p:cNvSpPr/>
            <p:nvPr/>
          </p:nvSpPr>
          <p:spPr>
            <a:xfrm>
              <a:off x="2384650" y="1751525"/>
              <a:ext cx="379825" cy="178150"/>
            </a:xfrm>
            <a:custGeom>
              <a:avLst/>
              <a:gdLst/>
              <a:ahLst/>
              <a:cxnLst/>
              <a:rect l="l" t="t" r="r" b="b"/>
              <a:pathLst>
                <a:path w="15193" h="7126" extrusionOk="0">
                  <a:moveTo>
                    <a:pt x="3925" y="1"/>
                  </a:moveTo>
                  <a:cubicBezTo>
                    <a:pt x="3681" y="1"/>
                    <a:pt x="3441" y="114"/>
                    <a:pt x="3287" y="327"/>
                  </a:cubicBezTo>
                  <a:lnTo>
                    <a:pt x="615" y="4087"/>
                  </a:lnTo>
                  <a:cubicBezTo>
                    <a:pt x="1" y="4952"/>
                    <a:pt x="215" y="6152"/>
                    <a:pt x="1092" y="6751"/>
                  </a:cubicBezTo>
                  <a:cubicBezTo>
                    <a:pt x="1431" y="6985"/>
                    <a:pt x="1819" y="7097"/>
                    <a:pt x="2204" y="7097"/>
                  </a:cubicBezTo>
                  <a:cubicBezTo>
                    <a:pt x="2816" y="7097"/>
                    <a:pt x="3418" y="6812"/>
                    <a:pt x="3795" y="6281"/>
                  </a:cubicBezTo>
                  <a:lnTo>
                    <a:pt x="6468" y="2521"/>
                  </a:lnTo>
                  <a:cubicBezTo>
                    <a:pt x="6715" y="2176"/>
                    <a:pt x="6629" y="1695"/>
                    <a:pt x="6278" y="1455"/>
                  </a:cubicBezTo>
                  <a:lnTo>
                    <a:pt x="4370" y="140"/>
                  </a:lnTo>
                  <a:cubicBezTo>
                    <a:pt x="4234" y="46"/>
                    <a:pt x="4079" y="1"/>
                    <a:pt x="3925" y="1"/>
                  </a:cubicBezTo>
                  <a:close/>
                  <a:moveTo>
                    <a:pt x="11268" y="29"/>
                  </a:moveTo>
                  <a:cubicBezTo>
                    <a:pt x="11114" y="29"/>
                    <a:pt x="10959" y="74"/>
                    <a:pt x="10823" y="168"/>
                  </a:cubicBezTo>
                  <a:lnTo>
                    <a:pt x="8915" y="1485"/>
                  </a:lnTo>
                  <a:cubicBezTo>
                    <a:pt x="8563" y="1723"/>
                    <a:pt x="8476" y="2204"/>
                    <a:pt x="8724" y="2550"/>
                  </a:cubicBezTo>
                  <a:lnTo>
                    <a:pt x="11396" y="6310"/>
                  </a:lnTo>
                  <a:cubicBezTo>
                    <a:pt x="11773" y="6842"/>
                    <a:pt x="12375" y="7126"/>
                    <a:pt x="12987" y="7126"/>
                  </a:cubicBezTo>
                  <a:cubicBezTo>
                    <a:pt x="13372" y="7126"/>
                    <a:pt x="13760" y="7014"/>
                    <a:pt x="14099" y="6780"/>
                  </a:cubicBezTo>
                  <a:cubicBezTo>
                    <a:pt x="14976" y="6182"/>
                    <a:pt x="15192" y="4980"/>
                    <a:pt x="14576" y="4116"/>
                  </a:cubicBezTo>
                  <a:lnTo>
                    <a:pt x="11904" y="355"/>
                  </a:lnTo>
                  <a:cubicBezTo>
                    <a:pt x="11751" y="142"/>
                    <a:pt x="11512" y="29"/>
                    <a:pt x="11268" y="29"/>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758" name="Google Shape;758;p57"/>
            <p:cNvSpPr/>
            <p:nvPr/>
          </p:nvSpPr>
          <p:spPr>
            <a:xfrm>
              <a:off x="2410900" y="1780900"/>
              <a:ext cx="327275" cy="123900"/>
            </a:xfrm>
            <a:custGeom>
              <a:avLst/>
              <a:gdLst/>
              <a:ahLst/>
              <a:cxnLst/>
              <a:rect l="l" t="t" r="r" b="b"/>
              <a:pathLst>
                <a:path w="13091" h="4956" extrusionOk="0">
                  <a:moveTo>
                    <a:pt x="2781" y="0"/>
                  </a:moveTo>
                  <a:cubicBezTo>
                    <a:pt x="2690" y="0"/>
                    <a:pt x="2600" y="43"/>
                    <a:pt x="2543" y="122"/>
                  </a:cubicBezTo>
                  <a:lnTo>
                    <a:pt x="93" y="3570"/>
                  </a:lnTo>
                  <a:cubicBezTo>
                    <a:pt x="0" y="3699"/>
                    <a:pt x="33" y="3880"/>
                    <a:pt x="164" y="3969"/>
                  </a:cubicBezTo>
                  <a:cubicBezTo>
                    <a:pt x="215" y="4004"/>
                    <a:pt x="274" y="4022"/>
                    <a:pt x="332" y="4022"/>
                  </a:cubicBezTo>
                  <a:cubicBezTo>
                    <a:pt x="423" y="4022"/>
                    <a:pt x="513" y="3979"/>
                    <a:pt x="570" y="3900"/>
                  </a:cubicBezTo>
                  <a:lnTo>
                    <a:pt x="3020" y="452"/>
                  </a:lnTo>
                  <a:cubicBezTo>
                    <a:pt x="3113" y="322"/>
                    <a:pt x="3081" y="142"/>
                    <a:pt x="2949" y="53"/>
                  </a:cubicBezTo>
                  <a:cubicBezTo>
                    <a:pt x="2898" y="17"/>
                    <a:pt x="2839" y="0"/>
                    <a:pt x="2781" y="0"/>
                  </a:cubicBezTo>
                  <a:close/>
                  <a:moveTo>
                    <a:pt x="10310" y="0"/>
                  </a:moveTo>
                  <a:cubicBezTo>
                    <a:pt x="10252" y="0"/>
                    <a:pt x="10193" y="17"/>
                    <a:pt x="10142" y="53"/>
                  </a:cubicBezTo>
                  <a:cubicBezTo>
                    <a:pt x="10010" y="142"/>
                    <a:pt x="9978" y="322"/>
                    <a:pt x="10071" y="452"/>
                  </a:cubicBezTo>
                  <a:lnTo>
                    <a:pt x="12521" y="3900"/>
                  </a:lnTo>
                  <a:cubicBezTo>
                    <a:pt x="12578" y="3979"/>
                    <a:pt x="12668" y="4022"/>
                    <a:pt x="12759" y="4022"/>
                  </a:cubicBezTo>
                  <a:cubicBezTo>
                    <a:pt x="12817" y="4022"/>
                    <a:pt x="12876" y="4004"/>
                    <a:pt x="12927" y="3969"/>
                  </a:cubicBezTo>
                  <a:cubicBezTo>
                    <a:pt x="13058" y="3879"/>
                    <a:pt x="13091" y="3700"/>
                    <a:pt x="12998" y="3570"/>
                  </a:cubicBezTo>
                  <a:lnTo>
                    <a:pt x="10548" y="122"/>
                  </a:lnTo>
                  <a:cubicBezTo>
                    <a:pt x="10491" y="43"/>
                    <a:pt x="10401" y="0"/>
                    <a:pt x="10310" y="0"/>
                  </a:cubicBezTo>
                  <a:close/>
                  <a:moveTo>
                    <a:pt x="3939" y="934"/>
                  </a:moveTo>
                  <a:cubicBezTo>
                    <a:pt x="3847" y="934"/>
                    <a:pt x="3758" y="976"/>
                    <a:pt x="3701" y="1056"/>
                  </a:cubicBezTo>
                  <a:lnTo>
                    <a:pt x="1251" y="4503"/>
                  </a:lnTo>
                  <a:cubicBezTo>
                    <a:pt x="1158" y="4632"/>
                    <a:pt x="1189" y="4814"/>
                    <a:pt x="1322" y="4904"/>
                  </a:cubicBezTo>
                  <a:cubicBezTo>
                    <a:pt x="1373" y="4938"/>
                    <a:pt x="1431" y="4955"/>
                    <a:pt x="1488" y="4955"/>
                  </a:cubicBezTo>
                  <a:cubicBezTo>
                    <a:pt x="1580" y="4955"/>
                    <a:pt x="1671" y="4913"/>
                    <a:pt x="1728" y="4833"/>
                  </a:cubicBezTo>
                  <a:lnTo>
                    <a:pt x="4178" y="1386"/>
                  </a:lnTo>
                  <a:lnTo>
                    <a:pt x="4178" y="1385"/>
                  </a:lnTo>
                  <a:cubicBezTo>
                    <a:pt x="4269" y="1255"/>
                    <a:pt x="4238" y="1075"/>
                    <a:pt x="4107" y="986"/>
                  </a:cubicBezTo>
                  <a:cubicBezTo>
                    <a:pt x="4055" y="951"/>
                    <a:pt x="3997" y="934"/>
                    <a:pt x="3939" y="934"/>
                  </a:cubicBezTo>
                  <a:close/>
                  <a:moveTo>
                    <a:pt x="9151" y="934"/>
                  </a:moveTo>
                  <a:cubicBezTo>
                    <a:pt x="9093" y="934"/>
                    <a:pt x="9035" y="951"/>
                    <a:pt x="8984" y="986"/>
                  </a:cubicBezTo>
                  <a:cubicBezTo>
                    <a:pt x="8853" y="1076"/>
                    <a:pt x="8820" y="1256"/>
                    <a:pt x="8913" y="1386"/>
                  </a:cubicBezTo>
                  <a:lnTo>
                    <a:pt x="11363" y="4833"/>
                  </a:lnTo>
                  <a:cubicBezTo>
                    <a:pt x="11420" y="4913"/>
                    <a:pt x="11510" y="4955"/>
                    <a:pt x="11602" y="4955"/>
                  </a:cubicBezTo>
                  <a:cubicBezTo>
                    <a:pt x="11660" y="4955"/>
                    <a:pt x="11718" y="4938"/>
                    <a:pt x="11769" y="4904"/>
                  </a:cubicBezTo>
                  <a:cubicBezTo>
                    <a:pt x="11901" y="4814"/>
                    <a:pt x="11932" y="4633"/>
                    <a:pt x="11840" y="4503"/>
                  </a:cubicBezTo>
                  <a:lnTo>
                    <a:pt x="9390" y="1057"/>
                  </a:lnTo>
                  <a:cubicBezTo>
                    <a:pt x="9333" y="976"/>
                    <a:pt x="9243" y="934"/>
                    <a:pt x="9151" y="934"/>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grpSp>
      <p:grpSp>
        <p:nvGrpSpPr>
          <p:cNvPr id="795" name="Google Shape;795;p57"/>
          <p:cNvGrpSpPr/>
          <p:nvPr/>
        </p:nvGrpSpPr>
        <p:grpSpPr>
          <a:xfrm>
            <a:off x="3468214" y="1411768"/>
            <a:ext cx="261957" cy="502027"/>
            <a:chOff x="5925100" y="2930500"/>
            <a:chExt cx="231575" cy="443800"/>
          </a:xfrm>
        </p:grpSpPr>
        <p:sp>
          <p:nvSpPr>
            <p:cNvPr id="796" name="Google Shape;796;p57"/>
            <p:cNvSpPr/>
            <p:nvPr/>
          </p:nvSpPr>
          <p:spPr>
            <a:xfrm>
              <a:off x="5955050" y="2930500"/>
              <a:ext cx="163050" cy="154400"/>
            </a:xfrm>
            <a:custGeom>
              <a:avLst/>
              <a:gdLst/>
              <a:ahLst/>
              <a:cxnLst/>
              <a:rect l="l" t="t" r="r" b="b"/>
              <a:pathLst>
                <a:path w="6522" h="6176" extrusionOk="0">
                  <a:moveTo>
                    <a:pt x="708" y="1"/>
                  </a:moveTo>
                  <a:cubicBezTo>
                    <a:pt x="504" y="1"/>
                    <a:pt x="376" y="157"/>
                    <a:pt x="361" y="360"/>
                  </a:cubicBezTo>
                  <a:lnTo>
                    <a:pt x="0" y="5404"/>
                  </a:lnTo>
                  <a:lnTo>
                    <a:pt x="0" y="6176"/>
                  </a:lnTo>
                  <a:lnTo>
                    <a:pt x="1891" y="6176"/>
                  </a:lnTo>
                  <a:lnTo>
                    <a:pt x="1891" y="5404"/>
                  </a:lnTo>
                  <a:lnTo>
                    <a:pt x="1530" y="360"/>
                  </a:lnTo>
                  <a:cubicBezTo>
                    <a:pt x="1517" y="157"/>
                    <a:pt x="1349" y="1"/>
                    <a:pt x="1146" y="1"/>
                  </a:cubicBezTo>
                  <a:close/>
                  <a:moveTo>
                    <a:pt x="5364" y="3474"/>
                  </a:moveTo>
                  <a:cubicBezTo>
                    <a:pt x="5223" y="3474"/>
                    <a:pt x="5130" y="3511"/>
                    <a:pt x="5017" y="3577"/>
                  </a:cubicBezTo>
                  <a:cubicBezTo>
                    <a:pt x="4777" y="3716"/>
                    <a:pt x="4631" y="3970"/>
                    <a:pt x="4631" y="4246"/>
                  </a:cubicBezTo>
                  <a:lnTo>
                    <a:pt x="4631" y="6176"/>
                  </a:lnTo>
                  <a:lnTo>
                    <a:pt x="6521" y="6176"/>
                  </a:lnTo>
                  <a:lnTo>
                    <a:pt x="6521" y="4246"/>
                  </a:lnTo>
                  <a:cubicBezTo>
                    <a:pt x="6521" y="3819"/>
                    <a:pt x="6176" y="3474"/>
                    <a:pt x="5750" y="3474"/>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97" name="Google Shape;797;p57"/>
            <p:cNvSpPr/>
            <p:nvPr/>
          </p:nvSpPr>
          <p:spPr>
            <a:xfrm>
              <a:off x="5954100" y="2931475"/>
              <a:ext cx="144725" cy="153425"/>
            </a:xfrm>
            <a:custGeom>
              <a:avLst/>
              <a:gdLst/>
              <a:ahLst/>
              <a:cxnLst/>
              <a:rect l="l" t="t" r="r" b="b"/>
              <a:pathLst>
                <a:path w="5789" h="6137" extrusionOk="0">
                  <a:moveTo>
                    <a:pt x="579" y="0"/>
                  </a:moveTo>
                  <a:cubicBezTo>
                    <a:pt x="414" y="0"/>
                    <a:pt x="300" y="167"/>
                    <a:pt x="360" y="321"/>
                  </a:cubicBezTo>
                  <a:lnTo>
                    <a:pt x="0" y="5365"/>
                  </a:lnTo>
                  <a:lnTo>
                    <a:pt x="0" y="6137"/>
                  </a:lnTo>
                  <a:lnTo>
                    <a:pt x="1929" y="6137"/>
                  </a:lnTo>
                  <a:lnTo>
                    <a:pt x="1929" y="5365"/>
                  </a:lnTo>
                  <a:lnTo>
                    <a:pt x="1158" y="5365"/>
                  </a:lnTo>
                  <a:lnTo>
                    <a:pt x="797" y="321"/>
                  </a:lnTo>
                  <a:cubicBezTo>
                    <a:pt x="858" y="167"/>
                    <a:pt x="744" y="0"/>
                    <a:pt x="579" y="0"/>
                  </a:cubicBezTo>
                  <a:close/>
                  <a:moveTo>
                    <a:pt x="5210" y="3461"/>
                  </a:moveTo>
                  <a:cubicBezTo>
                    <a:pt x="4869" y="3548"/>
                    <a:pt x="4631" y="3856"/>
                    <a:pt x="4631" y="4207"/>
                  </a:cubicBezTo>
                  <a:lnTo>
                    <a:pt x="4631" y="6137"/>
                  </a:lnTo>
                  <a:lnTo>
                    <a:pt x="5788" y="6137"/>
                  </a:lnTo>
                  <a:lnTo>
                    <a:pt x="5788" y="4207"/>
                  </a:lnTo>
                  <a:cubicBezTo>
                    <a:pt x="5788" y="3856"/>
                    <a:pt x="5549" y="3548"/>
                    <a:pt x="5210" y="346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98" name="Google Shape;798;p57"/>
            <p:cNvSpPr/>
            <p:nvPr/>
          </p:nvSpPr>
          <p:spPr>
            <a:xfrm>
              <a:off x="5925100" y="3065575"/>
              <a:ext cx="231575" cy="279775"/>
            </a:xfrm>
            <a:custGeom>
              <a:avLst/>
              <a:gdLst/>
              <a:ahLst/>
              <a:cxnLst/>
              <a:rect l="l" t="t" r="r" b="b"/>
              <a:pathLst>
                <a:path w="9263" h="11191" extrusionOk="0">
                  <a:moveTo>
                    <a:pt x="773" y="1"/>
                  </a:moveTo>
                  <a:cubicBezTo>
                    <a:pt x="348" y="1"/>
                    <a:pt x="1" y="346"/>
                    <a:pt x="2" y="773"/>
                  </a:cubicBezTo>
                  <a:lnTo>
                    <a:pt x="2" y="8875"/>
                  </a:lnTo>
                  <a:cubicBezTo>
                    <a:pt x="1" y="10154"/>
                    <a:pt x="1039" y="11191"/>
                    <a:pt x="2318" y="11191"/>
                  </a:cubicBezTo>
                  <a:lnTo>
                    <a:pt x="6947" y="11191"/>
                  </a:lnTo>
                  <a:cubicBezTo>
                    <a:pt x="8226" y="11191"/>
                    <a:pt x="9262" y="10154"/>
                    <a:pt x="9262" y="8875"/>
                  </a:cubicBezTo>
                  <a:lnTo>
                    <a:pt x="9262" y="773"/>
                  </a:lnTo>
                  <a:cubicBezTo>
                    <a:pt x="9262" y="346"/>
                    <a:pt x="8917" y="1"/>
                    <a:pt x="8492"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99" name="Google Shape;799;p57"/>
            <p:cNvSpPr/>
            <p:nvPr/>
          </p:nvSpPr>
          <p:spPr>
            <a:xfrm>
              <a:off x="5925100" y="3065575"/>
              <a:ext cx="202625" cy="270150"/>
            </a:xfrm>
            <a:custGeom>
              <a:avLst/>
              <a:gdLst/>
              <a:ahLst/>
              <a:cxnLst/>
              <a:rect l="l" t="t" r="r" b="b"/>
              <a:pathLst>
                <a:path w="8105" h="10806" extrusionOk="0">
                  <a:moveTo>
                    <a:pt x="773" y="1"/>
                  </a:moveTo>
                  <a:cubicBezTo>
                    <a:pt x="348" y="1"/>
                    <a:pt x="1" y="346"/>
                    <a:pt x="2" y="771"/>
                  </a:cubicBezTo>
                  <a:lnTo>
                    <a:pt x="2" y="8490"/>
                  </a:lnTo>
                  <a:cubicBezTo>
                    <a:pt x="1" y="9769"/>
                    <a:pt x="1039" y="10805"/>
                    <a:pt x="2318" y="10805"/>
                  </a:cubicBezTo>
                  <a:lnTo>
                    <a:pt x="5791" y="10805"/>
                  </a:lnTo>
                  <a:lnTo>
                    <a:pt x="5789" y="10804"/>
                  </a:lnTo>
                  <a:cubicBezTo>
                    <a:pt x="7068" y="10804"/>
                    <a:pt x="8105" y="9767"/>
                    <a:pt x="8105" y="8490"/>
                  </a:cubicBezTo>
                  <a:lnTo>
                    <a:pt x="8105" y="771"/>
                  </a:lnTo>
                  <a:cubicBezTo>
                    <a:pt x="8105" y="346"/>
                    <a:pt x="7759" y="1"/>
                    <a:pt x="7334"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800" name="Google Shape;800;p57"/>
            <p:cNvSpPr/>
            <p:nvPr/>
          </p:nvSpPr>
          <p:spPr>
            <a:xfrm>
              <a:off x="5994875" y="3203050"/>
              <a:ext cx="92050" cy="72350"/>
            </a:xfrm>
            <a:custGeom>
              <a:avLst/>
              <a:gdLst/>
              <a:ahLst/>
              <a:cxnLst/>
              <a:rect l="l" t="t" r="r" b="b"/>
              <a:pathLst>
                <a:path w="3682" h="2894" extrusionOk="0">
                  <a:moveTo>
                    <a:pt x="1070" y="1"/>
                  </a:moveTo>
                  <a:cubicBezTo>
                    <a:pt x="910" y="1"/>
                    <a:pt x="780" y="131"/>
                    <a:pt x="780" y="290"/>
                  </a:cubicBezTo>
                  <a:cubicBezTo>
                    <a:pt x="780" y="449"/>
                    <a:pt x="910" y="579"/>
                    <a:pt x="1070" y="579"/>
                  </a:cubicBezTo>
                  <a:lnTo>
                    <a:pt x="2613" y="579"/>
                  </a:lnTo>
                  <a:cubicBezTo>
                    <a:pt x="2772" y="579"/>
                    <a:pt x="2902" y="449"/>
                    <a:pt x="2902" y="290"/>
                  </a:cubicBezTo>
                  <a:cubicBezTo>
                    <a:pt x="2902" y="131"/>
                    <a:pt x="2772" y="1"/>
                    <a:pt x="2613" y="1"/>
                  </a:cubicBezTo>
                  <a:close/>
                  <a:moveTo>
                    <a:pt x="290" y="1157"/>
                  </a:moveTo>
                  <a:cubicBezTo>
                    <a:pt x="131" y="1157"/>
                    <a:pt x="1" y="1286"/>
                    <a:pt x="1" y="1446"/>
                  </a:cubicBezTo>
                  <a:cubicBezTo>
                    <a:pt x="1" y="1606"/>
                    <a:pt x="131" y="1736"/>
                    <a:pt x="290" y="1736"/>
                  </a:cubicBezTo>
                  <a:cubicBezTo>
                    <a:pt x="292" y="1736"/>
                    <a:pt x="295" y="1736"/>
                    <a:pt x="298" y="1736"/>
                  </a:cubicBezTo>
                  <a:lnTo>
                    <a:pt x="3385" y="1736"/>
                  </a:lnTo>
                  <a:cubicBezTo>
                    <a:pt x="3388" y="1736"/>
                    <a:pt x="3390" y="1736"/>
                    <a:pt x="3393" y="1736"/>
                  </a:cubicBezTo>
                  <a:cubicBezTo>
                    <a:pt x="3552" y="1736"/>
                    <a:pt x="3682" y="1606"/>
                    <a:pt x="3682" y="1446"/>
                  </a:cubicBezTo>
                  <a:cubicBezTo>
                    <a:pt x="3682" y="1286"/>
                    <a:pt x="3552" y="1157"/>
                    <a:pt x="3393" y="1157"/>
                  </a:cubicBezTo>
                  <a:cubicBezTo>
                    <a:pt x="3390" y="1157"/>
                    <a:pt x="3388" y="1157"/>
                    <a:pt x="3385" y="1157"/>
                  </a:cubicBezTo>
                  <a:lnTo>
                    <a:pt x="298" y="1157"/>
                  </a:lnTo>
                  <a:cubicBezTo>
                    <a:pt x="295" y="1157"/>
                    <a:pt x="292" y="1157"/>
                    <a:pt x="290" y="1157"/>
                  </a:cubicBezTo>
                  <a:close/>
                  <a:moveTo>
                    <a:pt x="1070" y="2314"/>
                  </a:moveTo>
                  <a:cubicBezTo>
                    <a:pt x="910" y="2314"/>
                    <a:pt x="780" y="2444"/>
                    <a:pt x="780" y="2604"/>
                  </a:cubicBezTo>
                  <a:cubicBezTo>
                    <a:pt x="780" y="2763"/>
                    <a:pt x="910" y="2893"/>
                    <a:pt x="1070" y="2893"/>
                  </a:cubicBezTo>
                  <a:lnTo>
                    <a:pt x="2613" y="2893"/>
                  </a:lnTo>
                  <a:cubicBezTo>
                    <a:pt x="2772" y="2893"/>
                    <a:pt x="2902" y="2763"/>
                    <a:pt x="2902" y="2604"/>
                  </a:cubicBezTo>
                  <a:cubicBezTo>
                    <a:pt x="2902" y="2444"/>
                    <a:pt x="2772" y="2314"/>
                    <a:pt x="2613" y="2314"/>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1" name="Google Shape;801;p57"/>
            <p:cNvSpPr/>
            <p:nvPr/>
          </p:nvSpPr>
          <p:spPr>
            <a:xfrm>
              <a:off x="5925100" y="3248875"/>
              <a:ext cx="231575" cy="125425"/>
            </a:xfrm>
            <a:custGeom>
              <a:avLst/>
              <a:gdLst/>
              <a:ahLst/>
              <a:cxnLst/>
              <a:rect l="l" t="t" r="r" b="b"/>
              <a:pathLst>
                <a:path w="9263" h="5017" extrusionOk="0">
                  <a:moveTo>
                    <a:pt x="2" y="0"/>
                  </a:moveTo>
                  <a:lnTo>
                    <a:pt x="2" y="2701"/>
                  </a:lnTo>
                  <a:cubicBezTo>
                    <a:pt x="1" y="3980"/>
                    <a:pt x="1039" y="5016"/>
                    <a:pt x="2318" y="5016"/>
                  </a:cubicBezTo>
                  <a:lnTo>
                    <a:pt x="6947" y="5016"/>
                  </a:lnTo>
                  <a:cubicBezTo>
                    <a:pt x="8226" y="5016"/>
                    <a:pt x="9262" y="3980"/>
                    <a:pt x="9262" y="2701"/>
                  </a:cubicBezTo>
                  <a:lnTo>
                    <a:pt x="9262" y="0"/>
                  </a:lnTo>
                  <a:lnTo>
                    <a:pt x="7803" y="0"/>
                  </a:lnTo>
                  <a:cubicBezTo>
                    <a:pt x="7619" y="0"/>
                    <a:pt x="7461" y="130"/>
                    <a:pt x="7425" y="310"/>
                  </a:cubicBezTo>
                  <a:lnTo>
                    <a:pt x="7071" y="2081"/>
                  </a:lnTo>
                  <a:cubicBezTo>
                    <a:pt x="6999" y="2441"/>
                    <a:pt x="6683" y="2701"/>
                    <a:pt x="6313" y="2701"/>
                  </a:cubicBezTo>
                  <a:lnTo>
                    <a:pt x="2950" y="2701"/>
                  </a:lnTo>
                  <a:cubicBezTo>
                    <a:pt x="2581" y="2701"/>
                    <a:pt x="2265" y="2441"/>
                    <a:pt x="2192" y="2081"/>
                  </a:cubicBezTo>
                  <a:lnTo>
                    <a:pt x="1838" y="310"/>
                  </a:lnTo>
                  <a:cubicBezTo>
                    <a:pt x="1802" y="130"/>
                    <a:pt x="1644" y="0"/>
                    <a:pt x="146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2" name="Google Shape;802;p57"/>
            <p:cNvSpPr/>
            <p:nvPr/>
          </p:nvSpPr>
          <p:spPr>
            <a:xfrm>
              <a:off x="5925100" y="3248875"/>
              <a:ext cx="202625" cy="125425"/>
            </a:xfrm>
            <a:custGeom>
              <a:avLst/>
              <a:gdLst/>
              <a:ahLst/>
              <a:cxnLst/>
              <a:rect l="l" t="t" r="r" b="b"/>
              <a:pathLst>
                <a:path w="8105" h="5017" extrusionOk="0">
                  <a:moveTo>
                    <a:pt x="2" y="0"/>
                  </a:moveTo>
                  <a:lnTo>
                    <a:pt x="2" y="2701"/>
                  </a:lnTo>
                  <a:cubicBezTo>
                    <a:pt x="1" y="3980"/>
                    <a:pt x="1039" y="5016"/>
                    <a:pt x="2318" y="5016"/>
                  </a:cubicBezTo>
                  <a:lnTo>
                    <a:pt x="5789" y="5016"/>
                  </a:lnTo>
                  <a:cubicBezTo>
                    <a:pt x="7068" y="5016"/>
                    <a:pt x="8105" y="3980"/>
                    <a:pt x="8105" y="2701"/>
                  </a:cubicBezTo>
                  <a:lnTo>
                    <a:pt x="8105" y="0"/>
                  </a:lnTo>
                  <a:lnTo>
                    <a:pt x="7803" y="0"/>
                  </a:lnTo>
                  <a:cubicBezTo>
                    <a:pt x="7619" y="0"/>
                    <a:pt x="7461" y="130"/>
                    <a:pt x="7425" y="310"/>
                  </a:cubicBezTo>
                  <a:lnTo>
                    <a:pt x="7071" y="2081"/>
                  </a:lnTo>
                  <a:cubicBezTo>
                    <a:pt x="6999" y="2441"/>
                    <a:pt x="6683" y="2701"/>
                    <a:pt x="6313" y="2701"/>
                  </a:cubicBezTo>
                  <a:lnTo>
                    <a:pt x="2950" y="2701"/>
                  </a:lnTo>
                  <a:cubicBezTo>
                    <a:pt x="2581" y="2701"/>
                    <a:pt x="2265" y="2441"/>
                    <a:pt x="2192" y="2081"/>
                  </a:cubicBezTo>
                  <a:lnTo>
                    <a:pt x="1838" y="310"/>
                  </a:lnTo>
                  <a:cubicBezTo>
                    <a:pt x="1802" y="130"/>
                    <a:pt x="1644" y="0"/>
                    <a:pt x="146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3" name="Google Shape;803;p57"/>
            <p:cNvSpPr/>
            <p:nvPr/>
          </p:nvSpPr>
          <p:spPr>
            <a:xfrm>
              <a:off x="5973350" y="3104150"/>
              <a:ext cx="135100" cy="57925"/>
            </a:xfrm>
            <a:custGeom>
              <a:avLst/>
              <a:gdLst/>
              <a:ahLst/>
              <a:cxnLst/>
              <a:rect l="l" t="t" r="r" b="b"/>
              <a:pathLst>
                <a:path w="5404" h="2317" extrusionOk="0">
                  <a:moveTo>
                    <a:pt x="388" y="1"/>
                  </a:moveTo>
                  <a:cubicBezTo>
                    <a:pt x="174" y="1"/>
                    <a:pt x="1" y="174"/>
                    <a:pt x="1" y="388"/>
                  </a:cubicBezTo>
                  <a:lnTo>
                    <a:pt x="1" y="1931"/>
                  </a:lnTo>
                  <a:cubicBezTo>
                    <a:pt x="1" y="2143"/>
                    <a:pt x="174" y="2316"/>
                    <a:pt x="388" y="2316"/>
                  </a:cubicBezTo>
                  <a:lnTo>
                    <a:pt x="5018" y="2316"/>
                  </a:lnTo>
                  <a:cubicBezTo>
                    <a:pt x="5231" y="2316"/>
                    <a:pt x="5404" y="2143"/>
                    <a:pt x="5404" y="1931"/>
                  </a:cubicBezTo>
                  <a:lnTo>
                    <a:pt x="5404" y="388"/>
                  </a:lnTo>
                  <a:cubicBezTo>
                    <a:pt x="5404" y="174"/>
                    <a:pt x="5231" y="1"/>
                    <a:pt x="5018"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804" name="Google Shape;804;p57"/>
            <p:cNvSpPr/>
            <p:nvPr/>
          </p:nvSpPr>
          <p:spPr>
            <a:xfrm>
              <a:off x="5992675" y="3104150"/>
              <a:ext cx="28950" cy="57925"/>
            </a:xfrm>
            <a:custGeom>
              <a:avLst/>
              <a:gdLst/>
              <a:ahLst/>
              <a:cxnLst/>
              <a:rect l="l" t="t" r="r" b="b"/>
              <a:pathLst>
                <a:path w="1158" h="2317" extrusionOk="0">
                  <a:moveTo>
                    <a:pt x="0" y="1"/>
                  </a:moveTo>
                  <a:lnTo>
                    <a:pt x="0" y="2316"/>
                  </a:lnTo>
                  <a:lnTo>
                    <a:pt x="1158" y="2316"/>
                  </a:lnTo>
                  <a:lnTo>
                    <a:pt x="115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05" name="Google Shape;805;p57"/>
            <p:cNvSpPr/>
            <p:nvPr/>
          </p:nvSpPr>
          <p:spPr>
            <a:xfrm>
              <a:off x="6043200" y="3120875"/>
              <a:ext cx="43650" cy="24500"/>
            </a:xfrm>
            <a:custGeom>
              <a:avLst/>
              <a:gdLst/>
              <a:ahLst/>
              <a:cxnLst/>
              <a:rect l="l" t="t" r="r" b="b"/>
              <a:pathLst>
                <a:path w="1746" h="980" extrusionOk="0">
                  <a:moveTo>
                    <a:pt x="294" y="8"/>
                  </a:moveTo>
                  <a:cubicBezTo>
                    <a:pt x="135" y="8"/>
                    <a:pt x="5" y="136"/>
                    <a:pt x="5" y="297"/>
                  </a:cubicBezTo>
                  <a:lnTo>
                    <a:pt x="5" y="683"/>
                  </a:lnTo>
                  <a:cubicBezTo>
                    <a:pt x="1" y="845"/>
                    <a:pt x="132" y="980"/>
                    <a:pt x="294" y="980"/>
                  </a:cubicBezTo>
                  <a:cubicBezTo>
                    <a:pt x="457" y="980"/>
                    <a:pt x="588" y="845"/>
                    <a:pt x="584" y="683"/>
                  </a:cubicBezTo>
                  <a:lnTo>
                    <a:pt x="584" y="297"/>
                  </a:lnTo>
                  <a:cubicBezTo>
                    <a:pt x="584" y="136"/>
                    <a:pt x="454" y="8"/>
                    <a:pt x="294" y="8"/>
                  </a:cubicBezTo>
                  <a:close/>
                  <a:moveTo>
                    <a:pt x="1452" y="1"/>
                  </a:moveTo>
                  <a:cubicBezTo>
                    <a:pt x="1290" y="1"/>
                    <a:pt x="1158" y="134"/>
                    <a:pt x="1163" y="297"/>
                  </a:cubicBezTo>
                  <a:lnTo>
                    <a:pt x="1163" y="683"/>
                  </a:lnTo>
                  <a:cubicBezTo>
                    <a:pt x="1158" y="845"/>
                    <a:pt x="1290" y="980"/>
                    <a:pt x="1452" y="980"/>
                  </a:cubicBezTo>
                  <a:cubicBezTo>
                    <a:pt x="1615" y="980"/>
                    <a:pt x="1746" y="845"/>
                    <a:pt x="1742" y="683"/>
                  </a:cubicBezTo>
                  <a:lnTo>
                    <a:pt x="1742" y="297"/>
                  </a:lnTo>
                  <a:cubicBezTo>
                    <a:pt x="1746" y="134"/>
                    <a:pt x="1615" y="1"/>
                    <a:pt x="1452"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grpSp>
      <p:grpSp>
        <p:nvGrpSpPr>
          <p:cNvPr id="108" name="Google Shape;1817;p77">
            <a:extLst>
              <a:ext uri="{FF2B5EF4-FFF2-40B4-BE49-F238E27FC236}">
                <a16:creationId xmlns:a16="http://schemas.microsoft.com/office/drawing/2014/main" id="{6A3B9EA5-94B8-46D4-B0ED-CC2459A562D4}"/>
              </a:ext>
            </a:extLst>
          </p:cNvPr>
          <p:cNvGrpSpPr/>
          <p:nvPr/>
        </p:nvGrpSpPr>
        <p:grpSpPr>
          <a:xfrm>
            <a:off x="6251222" y="4007309"/>
            <a:ext cx="471073" cy="550227"/>
            <a:chOff x="3643175" y="2303975"/>
            <a:chExt cx="443775" cy="443750"/>
          </a:xfrm>
        </p:grpSpPr>
        <p:sp>
          <p:nvSpPr>
            <p:cNvPr id="109" name="Google Shape;1818;p77">
              <a:extLst>
                <a:ext uri="{FF2B5EF4-FFF2-40B4-BE49-F238E27FC236}">
                  <a16:creationId xmlns:a16="http://schemas.microsoft.com/office/drawing/2014/main" id="{3C849735-04E9-4007-8471-F51630125870}"/>
                </a:ext>
              </a:extLst>
            </p:cNvPr>
            <p:cNvSpPr/>
            <p:nvPr/>
          </p:nvSpPr>
          <p:spPr>
            <a:xfrm>
              <a:off x="3713125" y="2303975"/>
              <a:ext cx="14500" cy="139900"/>
            </a:xfrm>
            <a:custGeom>
              <a:avLst/>
              <a:gdLst/>
              <a:ahLst/>
              <a:cxnLst/>
              <a:rect l="l" t="t" r="r" b="b"/>
              <a:pathLst>
                <a:path w="580" h="5596" extrusionOk="0">
                  <a:moveTo>
                    <a:pt x="290" y="0"/>
                  </a:moveTo>
                  <a:cubicBezTo>
                    <a:pt x="131" y="0"/>
                    <a:pt x="1" y="130"/>
                    <a:pt x="1" y="290"/>
                  </a:cubicBezTo>
                  <a:lnTo>
                    <a:pt x="1" y="5306"/>
                  </a:lnTo>
                  <a:cubicBezTo>
                    <a:pt x="1" y="5465"/>
                    <a:pt x="131" y="5595"/>
                    <a:pt x="290" y="5595"/>
                  </a:cubicBezTo>
                  <a:cubicBezTo>
                    <a:pt x="450" y="5595"/>
                    <a:pt x="580" y="5465"/>
                    <a:pt x="580" y="5306"/>
                  </a:cubicBezTo>
                  <a:lnTo>
                    <a:pt x="580" y="290"/>
                  </a:lnTo>
                  <a:cubicBezTo>
                    <a:pt x="580" y="130"/>
                    <a:pt x="450" y="0"/>
                    <a:pt x="290"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10" name="Google Shape;1819;p77">
              <a:extLst>
                <a:ext uri="{FF2B5EF4-FFF2-40B4-BE49-F238E27FC236}">
                  <a16:creationId xmlns:a16="http://schemas.microsoft.com/office/drawing/2014/main" id="{81FFF6F8-79B1-41BD-8EB2-9844AEC72AE6}"/>
                </a:ext>
              </a:extLst>
            </p:cNvPr>
            <p:cNvSpPr/>
            <p:nvPr/>
          </p:nvSpPr>
          <p:spPr>
            <a:xfrm>
              <a:off x="3662475" y="2390800"/>
              <a:ext cx="376250" cy="356925"/>
            </a:xfrm>
            <a:custGeom>
              <a:avLst/>
              <a:gdLst/>
              <a:ahLst/>
              <a:cxnLst/>
              <a:rect l="l" t="t" r="r" b="b"/>
              <a:pathLst>
                <a:path w="15050" h="14277" extrusionOk="0">
                  <a:moveTo>
                    <a:pt x="7718" y="1"/>
                  </a:moveTo>
                  <a:lnTo>
                    <a:pt x="1" y="2316"/>
                  </a:lnTo>
                  <a:lnTo>
                    <a:pt x="1" y="14276"/>
                  </a:lnTo>
                  <a:lnTo>
                    <a:pt x="15049" y="14276"/>
                  </a:lnTo>
                  <a:lnTo>
                    <a:pt x="15049" y="2316"/>
                  </a:lnTo>
                  <a:lnTo>
                    <a:pt x="771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11" name="Google Shape;1820;p77">
              <a:extLst>
                <a:ext uri="{FF2B5EF4-FFF2-40B4-BE49-F238E27FC236}">
                  <a16:creationId xmlns:a16="http://schemas.microsoft.com/office/drawing/2014/main" id="{D267FAFD-3C27-4745-BA46-4076D0F35325}"/>
                </a:ext>
              </a:extLst>
            </p:cNvPr>
            <p:cNvSpPr/>
            <p:nvPr/>
          </p:nvSpPr>
          <p:spPr>
            <a:xfrm>
              <a:off x="4009750" y="2439525"/>
              <a:ext cx="28975" cy="308200"/>
            </a:xfrm>
            <a:custGeom>
              <a:avLst/>
              <a:gdLst/>
              <a:ahLst/>
              <a:cxnLst/>
              <a:rect l="l" t="t" r="r" b="b"/>
              <a:pathLst>
                <a:path w="1159" h="12328" extrusionOk="0">
                  <a:moveTo>
                    <a:pt x="0" y="1"/>
                  </a:moveTo>
                  <a:lnTo>
                    <a:pt x="0" y="12327"/>
                  </a:lnTo>
                  <a:lnTo>
                    <a:pt x="1158" y="12327"/>
                  </a:lnTo>
                  <a:lnTo>
                    <a:pt x="1158" y="367"/>
                  </a:lnTo>
                  <a:lnTo>
                    <a:pt x="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12" name="Google Shape;1821;p77">
              <a:extLst>
                <a:ext uri="{FF2B5EF4-FFF2-40B4-BE49-F238E27FC236}">
                  <a16:creationId xmlns:a16="http://schemas.microsoft.com/office/drawing/2014/main" id="{6E5D760E-A30A-4544-A96D-DE5705921A7B}"/>
                </a:ext>
              </a:extLst>
            </p:cNvPr>
            <p:cNvSpPr/>
            <p:nvPr/>
          </p:nvSpPr>
          <p:spPr>
            <a:xfrm>
              <a:off x="3720375" y="2487250"/>
              <a:ext cx="270125" cy="38600"/>
            </a:xfrm>
            <a:custGeom>
              <a:avLst/>
              <a:gdLst/>
              <a:ahLst/>
              <a:cxnLst/>
              <a:rect l="l" t="t" r="r" b="b"/>
              <a:pathLst>
                <a:path w="10805" h="1544" extrusionOk="0">
                  <a:moveTo>
                    <a:pt x="0" y="1"/>
                  </a:moveTo>
                  <a:lnTo>
                    <a:pt x="0" y="1544"/>
                  </a:lnTo>
                  <a:lnTo>
                    <a:pt x="10805" y="1544"/>
                  </a:lnTo>
                  <a:lnTo>
                    <a:pt x="10805"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13" name="Google Shape;1822;p77">
              <a:extLst>
                <a:ext uri="{FF2B5EF4-FFF2-40B4-BE49-F238E27FC236}">
                  <a16:creationId xmlns:a16="http://schemas.microsoft.com/office/drawing/2014/main" id="{3F13E255-9075-4053-AAB4-C6888F297088}"/>
                </a:ext>
              </a:extLst>
            </p:cNvPr>
            <p:cNvSpPr/>
            <p:nvPr/>
          </p:nvSpPr>
          <p:spPr>
            <a:xfrm>
              <a:off x="3720375" y="2487250"/>
              <a:ext cx="212250" cy="38600"/>
            </a:xfrm>
            <a:custGeom>
              <a:avLst/>
              <a:gdLst/>
              <a:ahLst/>
              <a:cxnLst/>
              <a:rect l="l" t="t" r="r" b="b"/>
              <a:pathLst>
                <a:path w="8490" h="1544" extrusionOk="0">
                  <a:moveTo>
                    <a:pt x="0" y="1"/>
                  </a:moveTo>
                  <a:lnTo>
                    <a:pt x="0" y="1544"/>
                  </a:lnTo>
                  <a:lnTo>
                    <a:pt x="2701" y="1544"/>
                  </a:lnTo>
                  <a:lnTo>
                    <a:pt x="2701" y="1"/>
                  </a:lnTo>
                  <a:close/>
                  <a:moveTo>
                    <a:pt x="5787" y="1"/>
                  </a:moveTo>
                  <a:lnTo>
                    <a:pt x="5787" y="1544"/>
                  </a:lnTo>
                  <a:lnTo>
                    <a:pt x="8489" y="1544"/>
                  </a:lnTo>
                  <a:lnTo>
                    <a:pt x="8489" y="1"/>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14" name="Google Shape;1823;p77">
              <a:extLst>
                <a:ext uri="{FF2B5EF4-FFF2-40B4-BE49-F238E27FC236}">
                  <a16:creationId xmlns:a16="http://schemas.microsoft.com/office/drawing/2014/main" id="{C43F11FE-FE7B-4E7E-B846-8B1E3D2FC815}"/>
                </a:ext>
              </a:extLst>
            </p:cNvPr>
            <p:cNvSpPr/>
            <p:nvPr/>
          </p:nvSpPr>
          <p:spPr>
            <a:xfrm>
              <a:off x="3720375" y="2593350"/>
              <a:ext cx="270125" cy="154375"/>
            </a:xfrm>
            <a:custGeom>
              <a:avLst/>
              <a:gdLst/>
              <a:ahLst/>
              <a:cxnLst/>
              <a:rect l="l" t="t" r="r" b="b"/>
              <a:pathLst>
                <a:path w="10805" h="6175" extrusionOk="0">
                  <a:moveTo>
                    <a:pt x="0" y="1"/>
                  </a:moveTo>
                  <a:lnTo>
                    <a:pt x="0" y="6174"/>
                  </a:lnTo>
                  <a:lnTo>
                    <a:pt x="10805" y="6174"/>
                  </a:lnTo>
                  <a:lnTo>
                    <a:pt x="10805" y="1"/>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15" name="Google Shape;1824;p77">
              <a:extLst>
                <a:ext uri="{FF2B5EF4-FFF2-40B4-BE49-F238E27FC236}">
                  <a16:creationId xmlns:a16="http://schemas.microsoft.com/office/drawing/2014/main" id="{7B7B49CD-9355-4890-A323-BE68C43C05CC}"/>
                </a:ext>
              </a:extLst>
            </p:cNvPr>
            <p:cNvSpPr/>
            <p:nvPr/>
          </p:nvSpPr>
          <p:spPr>
            <a:xfrm>
              <a:off x="3768575" y="2593350"/>
              <a:ext cx="221925" cy="154375"/>
            </a:xfrm>
            <a:custGeom>
              <a:avLst/>
              <a:gdLst/>
              <a:ahLst/>
              <a:cxnLst/>
              <a:rect l="l" t="t" r="r" b="b"/>
              <a:pathLst>
                <a:path w="8877" h="6175" extrusionOk="0">
                  <a:moveTo>
                    <a:pt x="1" y="1"/>
                  </a:moveTo>
                  <a:lnTo>
                    <a:pt x="1" y="6174"/>
                  </a:lnTo>
                  <a:lnTo>
                    <a:pt x="773" y="6174"/>
                  </a:lnTo>
                  <a:lnTo>
                    <a:pt x="773" y="1"/>
                  </a:lnTo>
                  <a:close/>
                  <a:moveTo>
                    <a:pt x="2703" y="1"/>
                  </a:moveTo>
                  <a:lnTo>
                    <a:pt x="2703" y="6174"/>
                  </a:lnTo>
                  <a:lnTo>
                    <a:pt x="3474" y="6174"/>
                  </a:lnTo>
                  <a:lnTo>
                    <a:pt x="3474" y="1"/>
                  </a:lnTo>
                  <a:close/>
                  <a:moveTo>
                    <a:pt x="5402" y="1"/>
                  </a:moveTo>
                  <a:lnTo>
                    <a:pt x="5404" y="6174"/>
                  </a:lnTo>
                  <a:lnTo>
                    <a:pt x="6174" y="6174"/>
                  </a:lnTo>
                  <a:lnTo>
                    <a:pt x="6174" y="1"/>
                  </a:lnTo>
                  <a:close/>
                  <a:moveTo>
                    <a:pt x="8104" y="1"/>
                  </a:moveTo>
                  <a:lnTo>
                    <a:pt x="8104" y="6174"/>
                  </a:lnTo>
                  <a:lnTo>
                    <a:pt x="8877" y="6174"/>
                  </a:lnTo>
                  <a:lnTo>
                    <a:pt x="887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6" name="Google Shape;1825;p77">
              <a:extLst>
                <a:ext uri="{FF2B5EF4-FFF2-40B4-BE49-F238E27FC236}">
                  <a16:creationId xmlns:a16="http://schemas.microsoft.com/office/drawing/2014/main" id="{C30A36C7-1B15-41A5-BD67-FA19FE8FA87F}"/>
                </a:ext>
              </a:extLst>
            </p:cNvPr>
            <p:cNvSpPr/>
            <p:nvPr/>
          </p:nvSpPr>
          <p:spPr>
            <a:xfrm>
              <a:off x="3643175" y="2733225"/>
              <a:ext cx="443775" cy="14500"/>
            </a:xfrm>
            <a:custGeom>
              <a:avLst/>
              <a:gdLst/>
              <a:ahLst/>
              <a:cxnLst/>
              <a:rect l="l" t="t" r="r" b="b"/>
              <a:pathLst>
                <a:path w="17751" h="580" extrusionOk="0">
                  <a:moveTo>
                    <a:pt x="290" y="1"/>
                  </a:moveTo>
                  <a:cubicBezTo>
                    <a:pt x="130" y="1"/>
                    <a:pt x="1" y="131"/>
                    <a:pt x="1" y="290"/>
                  </a:cubicBezTo>
                  <a:cubicBezTo>
                    <a:pt x="1" y="451"/>
                    <a:pt x="130" y="579"/>
                    <a:pt x="290" y="579"/>
                  </a:cubicBezTo>
                  <a:lnTo>
                    <a:pt x="17462" y="579"/>
                  </a:lnTo>
                  <a:cubicBezTo>
                    <a:pt x="17621" y="579"/>
                    <a:pt x="17751" y="451"/>
                    <a:pt x="17751" y="290"/>
                  </a:cubicBezTo>
                  <a:cubicBezTo>
                    <a:pt x="17751" y="131"/>
                    <a:pt x="17621" y="1"/>
                    <a:pt x="17462"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grpSp>
      <p:grpSp>
        <p:nvGrpSpPr>
          <p:cNvPr id="117" name="Google Shape;1835;p77">
            <a:extLst>
              <a:ext uri="{FF2B5EF4-FFF2-40B4-BE49-F238E27FC236}">
                <a16:creationId xmlns:a16="http://schemas.microsoft.com/office/drawing/2014/main" id="{6F1E7715-4D65-4E61-B0BA-2A0D7C9DF86A}"/>
              </a:ext>
            </a:extLst>
          </p:cNvPr>
          <p:cNvGrpSpPr/>
          <p:nvPr/>
        </p:nvGrpSpPr>
        <p:grpSpPr>
          <a:xfrm>
            <a:off x="9088603" y="4072086"/>
            <a:ext cx="553947" cy="519319"/>
            <a:chOff x="2457325" y="2326675"/>
            <a:chExt cx="455550" cy="443800"/>
          </a:xfrm>
        </p:grpSpPr>
        <p:sp>
          <p:nvSpPr>
            <p:cNvPr id="118" name="Google Shape;1836;p77">
              <a:extLst>
                <a:ext uri="{FF2B5EF4-FFF2-40B4-BE49-F238E27FC236}">
                  <a16:creationId xmlns:a16="http://schemas.microsoft.com/office/drawing/2014/main" id="{A1D3234F-9190-4ED1-A3A9-6A5117CC32A5}"/>
                </a:ext>
              </a:extLst>
            </p:cNvPr>
            <p:cNvSpPr/>
            <p:nvPr/>
          </p:nvSpPr>
          <p:spPr>
            <a:xfrm>
              <a:off x="2463175" y="2326675"/>
              <a:ext cx="443900" cy="443800"/>
            </a:xfrm>
            <a:custGeom>
              <a:avLst/>
              <a:gdLst/>
              <a:ahLst/>
              <a:cxnLst/>
              <a:rect l="l" t="t" r="r" b="b"/>
              <a:pathLst>
                <a:path w="17756" h="17752" extrusionOk="0">
                  <a:moveTo>
                    <a:pt x="8867" y="1"/>
                  </a:moveTo>
                  <a:cubicBezTo>
                    <a:pt x="7534" y="1"/>
                    <a:pt x="6218" y="302"/>
                    <a:pt x="5018" y="882"/>
                  </a:cubicBezTo>
                  <a:lnTo>
                    <a:pt x="5018" y="4631"/>
                  </a:lnTo>
                  <a:lnTo>
                    <a:pt x="1081" y="4631"/>
                  </a:lnTo>
                  <a:cubicBezTo>
                    <a:pt x="371" y="5932"/>
                    <a:pt x="0" y="7393"/>
                    <a:pt x="2" y="8877"/>
                  </a:cubicBezTo>
                  <a:cubicBezTo>
                    <a:pt x="2" y="13777"/>
                    <a:pt x="3975" y="17751"/>
                    <a:pt x="8878" y="17751"/>
                  </a:cubicBezTo>
                  <a:cubicBezTo>
                    <a:pt x="8883" y="17751"/>
                    <a:pt x="8887" y="17751"/>
                    <a:pt x="8892" y="17751"/>
                  </a:cubicBezTo>
                  <a:cubicBezTo>
                    <a:pt x="10677" y="17751"/>
                    <a:pt x="12421" y="17209"/>
                    <a:pt x="13894" y="16198"/>
                  </a:cubicBezTo>
                  <a:lnTo>
                    <a:pt x="13894" y="14663"/>
                  </a:lnTo>
                  <a:lnTo>
                    <a:pt x="15605" y="14663"/>
                  </a:lnTo>
                  <a:cubicBezTo>
                    <a:pt x="16993" y="13055"/>
                    <a:pt x="17755" y="11000"/>
                    <a:pt x="17751" y="8877"/>
                  </a:cubicBezTo>
                  <a:cubicBezTo>
                    <a:pt x="17751" y="3974"/>
                    <a:pt x="13777" y="1"/>
                    <a:pt x="8876" y="1"/>
                  </a:cubicBezTo>
                  <a:cubicBezTo>
                    <a:pt x="8873" y="1"/>
                    <a:pt x="8870" y="1"/>
                    <a:pt x="8867"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19" name="Google Shape;1837;p77">
              <a:extLst>
                <a:ext uri="{FF2B5EF4-FFF2-40B4-BE49-F238E27FC236}">
                  <a16:creationId xmlns:a16="http://schemas.microsoft.com/office/drawing/2014/main" id="{CAB3F3FD-C11D-4082-98AA-D2592159D507}"/>
                </a:ext>
              </a:extLst>
            </p:cNvPr>
            <p:cNvSpPr/>
            <p:nvPr/>
          </p:nvSpPr>
          <p:spPr>
            <a:xfrm>
              <a:off x="2598275" y="2326675"/>
              <a:ext cx="173650" cy="443800"/>
            </a:xfrm>
            <a:custGeom>
              <a:avLst/>
              <a:gdLst/>
              <a:ahLst/>
              <a:cxnLst/>
              <a:rect l="l" t="t" r="r" b="b"/>
              <a:pathLst>
                <a:path w="6946" h="17752" extrusionOk="0">
                  <a:moveTo>
                    <a:pt x="3474" y="1"/>
                  </a:moveTo>
                  <a:cubicBezTo>
                    <a:pt x="1556" y="1"/>
                    <a:pt x="1" y="1556"/>
                    <a:pt x="1" y="3474"/>
                  </a:cubicBezTo>
                  <a:lnTo>
                    <a:pt x="1" y="14278"/>
                  </a:lnTo>
                  <a:cubicBezTo>
                    <a:pt x="1" y="16196"/>
                    <a:pt x="1556" y="17751"/>
                    <a:pt x="3474" y="17751"/>
                  </a:cubicBezTo>
                  <a:cubicBezTo>
                    <a:pt x="5390" y="17751"/>
                    <a:pt x="6945" y="16196"/>
                    <a:pt x="6945" y="14278"/>
                  </a:cubicBezTo>
                  <a:lnTo>
                    <a:pt x="6945" y="3474"/>
                  </a:lnTo>
                  <a:cubicBezTo>
                    <a:pt x="6945" y="1556"/>
                    <a:pt x="5390" y="1"/>
                    <a:pt x="3474"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20" name="Google Shape;1838;p77">
              <a:extLst>
                <a:ext uri="{FF2B5EF4-FFF2-40B4-BE49-F238E27FC236}">
                  <a16:creationId xmlns:a16="http://schemas.microsoft.com/office/drawing/2014/main" id="{6FE091F0-3A40-4255-9AE3-0C7EC41A564A}"/>
                </a:ext>
              </a:extLst>
            </p:cNvPr>
            <p:cNvSpPr/>
            <p:nvPr/>
          </p:nvSpPr>
          <p:spPr>
            <a:xfrm>
              <a:off x="2457325" y="2461750"/>
              <a:ext cx="455550" cy="173650"/>
            </a:xfrm>
            <a:custGeom>
              <a:avLst/>
              <a:gdLst/>
              <a:ahLst/>
              <a:cxnLst/>
              <a:rect l="l" t="t" r="r" b="b"/>
              <a:pathLst>
                <a:path w="18222" h="6946" extrusionOk="0">
                  <a:moveTo>
                    <a:pt x="942" y="1"/>
                  </a:moveTo>
                  <a:cubicBezTo>
                    <a:pt x="1" y="2220"/>
                    <a:pt x="1" y="4726"/>
                    <a:pt x="942" y="6945"/>
                  </a:cubicBezTo>
                  <a:lnTo>
                    <a:pt x="17280" y="6945"/>
                  </a:lnTo>
                  <a:cubicBezTo>
                    <a:pt x="18221" y="4726"/>
                    <a:pt x="18221" y="2220"/>
                    <a:pt x="17280"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21" name="Google Shape;1839;p77">
              <a:extLst>
                <a:ext uri="{FF2B5EF4-FFF2-40B4-BE49-F238E27FC236}">
                  <a16:creationId xmlns:a16="http://schemas.microsoft.com/office/drawing/2014/main" id="{CFFED151-69BB-4D94-BB2A-4931E2596A3F}"/>
                </a:ext>
              </a:extLst>
            </p:cNvPr>
            <p:cNvSpPr/>
            <p:nvPr/>
          </p:nvSpPr>
          <p:spPr>
            <a:xfrm>
              <a:off x="2598275" y="2461750"/>
              <a:ext cx="173650" cy="173650"/>
            </a:xfrm>
            <a:custGeom>
              <a:avLst/>
              <a:gdLst/>
              <a:ahLst/>
              <a:cxnLst/>
              <a:rect l="l" t="t" r="r" b="b"/>
              <a:pathLst>
                <a:path w="6946" h="6946" extrusionOk="0">
                  <a:moveTo>
                    <a:pt x="1" y="1"/>
                  </a:moveTo>
                  <a:lnTo>
                    <a:pt x="1" y="6945"/>
                  </a:lnTo>
                  <a:lnTo>
                    <a:pt x="6945" y="6945"/>
                  </a:lnTo>
                  <a:lnTo>
                    <a:pt x="6945"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22" name="Google Shape;1840;p77">
              <a:extLst>
                <a:ext uri="{FF2B5EF4-FFF2-40B4-BE49-F238E27FC236}">
                  <a16:creationId xmlns:a16="http://schemas.microsoft.com/office/drawing/2014/main" id="{DD30F320-65BD-41A1-AF74-B88E764CB4DC}"/>
                </a:ext>
              </a:extLst>
            </p:cNvPr>
            <p:cNvSpPr/>
            <p:nvPr/>
          </p:nvSpPr>
          <p:spPr>
            <a:xfrm>
              <a:off x="2685075" y="2596800"/>
              <a:ext cx="173675" cy="173675"/>
            </a:xfrm>
            <a:custGeom>
              <a:avLst/>
              <a:gdLst/>
              <a:ahLst/>
              <a:cxnLst/>
              <a:rect l="l" t="t" r="r" b="b"/>
              <a:pathLst>
                <a:path w="6947" h="6947" extrusionOk="0">
                  <a:moveTo>
                    <a:pt x="3259" y="0"/>
                  </a:moveTo>
                  <a:cubicBezTo>
                    <a:pt x="3109" y="0"/>
                    <a:pt x="2979" y="106"/>
                    <a:pt x="2949" y="254"/>
                  </a:cubicBezTo>
                  <a:lnTo>
                    <a:pt x="2793" y="1041"/>
                  </a:lnTo>
                  <a:cubicBezTo>
                    <a:pt x="2598" y="1096"/>
                    <a:pt x="2412" y="1172"/>
                    <a:pt x="2236" y="1271"/>
                  </a:cubicBezTo>
                  <a:lnTo>
                    <a:pt x="1568" y="827"/>
                  </a:lnTo>
                  <a:cubicBezTo>
                    <a:pt x="1515" y="791"/>
                    <a:pt x="1453" y="773"/>
                    <a:pt x="1392" y="773"/>
                  </a:cubicBezTo>
                  <a:cubicBezTo>
                    <a:pt x="1311" y="773"/>
                    <a:pt x="1231" y="805"/>
                    <a:pt x="1170" y="865"/>
                  </a:cubicBezTo>
                  <a:lnTo>
                    <a:pt x="867" y="1170"/>
                  </a:lnTo>
                  <a:cubicBezTo>
                    <a:pt x="759" y="1276"/>
                    <a:pt x="743" y="1443"/>
                    <a:pt x="827" y="1568"/>
                  </a:cubicBezTo>
                  <a:lnTo>
                    <a:pt x="1273" y="2236"/>
                  </a:lnTo>
                  <a:cubicBezTo>
                    <a:pt x="1174" y="2411"/>
                    <a:pt x="1096" y="2597"/>
                    <a:pt x="1043" y="2791"/>
                  </a:cubicBezTo>
                  <a:lnTo>
                    <a:pt x="254" y="2949"/>
                  </a:lnTo>
                  <a:cubicBezTo>
                    <a:pt x="107" y="2978"/>
                    <a:pt x="2" y="3108"/>
                    <a:pt x="2" y="3259"/>
                  </a:cubicBezTo>
                  <a:lnTo>
                    <a:pt x="2" y="3689"/>
                  </a:lnTo>
                  <a:cubicBezTo>
                    <a:pt x="0" y="3838"/>
                    <a:pt x="107" y="3968"/>
                    <a:pt x="254" y="3997"/>
                  </a:cubicBezTo>
                  <a:lnTo>
                    <a:pt x="1043" y="4155"/>
                  </a:lnTo>
                  <a:cubicBezTo>
                    <a:pt x="1096" y="4349"/>
                    <a:pt x="1174" y="4535"/>
                    <a:pt x="1273" y="4710"/>
                  </a:cubicBezTo>
                  <a:lnTo>
                    <a:pt x="827" y="5378"/>
                  </a:lnTo>
                  <a:cubicBezTo>
                    <a:pt x="743" y="5503"/>
                    <a:pt x="759" y="5670"/>
                    <a:pt x="867" y="5777"/>
                  </a:cubicBezTo>
                  <a:lnTo>
                    <a:pt x="1170" y="6081"/>
                  </a:lnTo>
                  <a:cubicBezTo>
                    <a:pt x="1231" y="6142"/>
                    <a:pt x="1312" y="6173"/>
                    <a:pt x="1393" y="6173"/>
                  </a:cubicBezTo>
                  <a:cubicBezTo>
                    <a:pt x="1454" y="6173"/>
                    <a:pt x="1515" y="6156"/>
                    <a:pt x="1568" y="6121"/>
                  </a:cubicBezTo>
                  <a:lnTo>
                    <a:pt x="2236" y="5675"/>
                  </a:lnTo>
                  <a:cubicBezTo>
                    <a:pt x="2412" y="5774"/>
                    <a:pt x="2598" y="5850"/>
                    <a:pt x="2793" y="5905"/>
                  </a:cubicBezTo>
                  <a:lnTo>
                    <a:pt x="2949" y="6692"/>
                  </a:lnTo>
                  <a:cubicBezTo>
                    <a:pt x="2979" y="6840"/>
                    <a:pt x="3109" y="6946"/>
                    <a:pt x="3259" y="6946"/>
                  </a:cubicBezTo>
                  <a:lnTo>
                    <a:pt x="3689" y="6946"/>
                  </a:lnTo>
                  <a:cubicBezTo>
                    <a:pt x="3839" y="6946"/>
                    <a:pt x="3968" y="6840"/>
                    <a:pt x="3999" y="6692"/>
                  </a:cubicBezTo>
                  <a:lnTo>
                    <a:pt x="4155" y="5905"/>
                  </a:lnTo>
                  <a:cubicBezTo>
                    <a:pt x="4349" y="5850"/>
                    <a:pt x="4536" y="5774"/>
                    <a:pt x="4711" y="5675"/>
                  </a:cubicBezTo>
                  <a:lnTo>
                    <a:pt x="5380" y="6121"/>
                  </a:lnTo>
                  <a:cubicBezTo>
                    <a:pt x="5433" y="6156"/>
                    <a:pt x="5494" y="6173"/>
                    <a:pt x="5554" y="6173"/>
                  </a:cubicBezTo>
                  <a:cubicBezTo>
                    <a:pt x="5636" y="6173"/>
                    <a:pt x="5716" y="6142"/>
                    <a:pt x="5778" y="6081"/>
                  </a:cubicBezTo>
                  <a:lnTo>
                    <a:pt x="6081" y="5777"/>
                  </a:lnTo>
                  <a:cubicBezTo>
                    <a:pt x="6187" y="5670"/>
                    <a:pt x="6204" y="5503"/>
                    <a:pt x="6121" y="5378"/>
                  </a:cubicBezTo>
                  <a:lnTo>
                    <a:pt x="5675" y="4710"/>
                  </a:lnTo>
                  <a:cubicBezTo>
                    <a:pt x="5774" y="4535"/>
                    <a:pt x="5852" y="4349"/>
                    <a:pt x="5905" y="4155"/>
                  </a:cubicBezTo>
                  <a:lnTo>
                    <a:pt x="6692" y="3997"/>
                  </a:lnTo>
                  <a:cubicBezTo>
                    <a:pt x="6840" y="3968"/>
                    <a:pt x="6946" y="3838"/>
                    <a:pt x="6946" y="3689"/>
                  </a:cubicBezTo>
                  <a:lnTo>
                    <a:pt x="6946" y="3259"/>
                  </a:lnTo>
                  <a:cubicBezTo>
                    <a:pt x="6946" y="3108"/>
                    <a:pt x="6840" y="2978"/>
                    <a:pt x="6692" y="2950"/>
                  </a:cubicBezTo>
                  <a:lnTo>
                    <a:pt x="5905" y="2792"/>
                  </a:lnTo>
                  <a:cubicBezTo>
                    <a:pt x="5851" y="2597"/>
                    <a:pt x="5774" y="2411"/>
                    <a:pt x="5675" y="2236"/>
                  </a:cubicBezTo>
                  <a:lnTo>
                    <a:pt x="6119" y="1568"/>
                  </a:lnTo>
                  <a:cubicBezTo>
                    <a:pt x="6204" y="1443"/>
                    <a:pt x="6187" y="1276"/>
                    <a:pt x="6081" y="1170"/>
                  </a:cubicBezTo>
                  <a:lnTo>
                    <a:pt x="5777" y="867"/>
                  </a:lnTo>
                  <a:cubicBezTo>
                    <a:pt x="5716" y="805"/>
                    <a:pt x="5635" y="773"/>
                    <a:pt x="5554" y="773"/>
                  </a:cubicBezTo>
                  <a:cubicBezTo>
                    <a:pt x="5493" y="773"/>
                    <a:pt x="5432" y="791"/>
                    <a:pt x="5378" y="827"/>
                  </a:cubicBezTo>
                  <a:lnTo>
                    <a:pt x="4711" y="1271"/>
                  </a:lnTo>
                  <a:cubicBezTo>
                    <a:pt x="4535" y="1174"/>
                    <a:pt x="4349" y="1096"/>
                    <a:pt x="4155" y="1043"/>
                  </a:cubicBezTo>
                  <a:lnTo>
                    <a:pt x="3997" y="256"/>
                  </a:lnTo>
                  <a:cubicBezTo>
                    <a:pt x="3968" y="108"/>
                    <a:pt x="3839" y="2"/>
                    <a:pt x="3689"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23" name="Google Shape;1841;p77">
              <a:extLst>
                <a:ext uri="{FF2B5EF4-FFF2-40B4-BE49-F238E27FC236}">
                  <a16:creationId xmlns:a16="http://schemas.microsoft.com/office/drawing/2014/main" id="{6A1770EE-C350-4D5C-ADED-CD3B995C3AE0}"/>
                </a:ext>
              </a:extLst>
            </p:cNvPr>
            <p:cNvSpPr/>
            <p:nvPr/>
          </p:nvSpPr>
          <p:spPr>
            <a:xfrm>
              <a:off x="2723025" y="2638275"/>
              <a:ext cx="94275" cy="90700"/>
            </a:xfrm>
            <a:custGeom>
              <a:avLst/>
              <a:gdLst/>
              <a:ahLst/>
              <a:cxnLst/>
              <a:rect l="l" t="t" r="r" b="b"/>
              <a:pathLst>
                <a:path w="3771" h="3628" extrusionOk="0">
                  <a:moveTo>
                    <a:pt x="1955" y="1"/>
                  </a:moveTo>
                  <a:cubicBezTo>
                    <a:pt x="1223" y="1"/>
                    <a:pt x="561" y="442"/>
                    <a:pt x="281" y="1120"/>
                  </a:cubicBezTo>
                  <a:cubicBezTo>
                    <a:pt x="0" y="1798"/>
                    <a:pt x="155" y="2577"/>
                    <a:pt x="674" y="3096"/>
                  </a:cubicBezTo>
                  <a:cubicBezTo>
                    <a:pt x="1021" y="3443"/>
                    <a:pt x="1485" y="3628"/>
                    <a:pt x="1957" y="3628"/>
                  </a:cubicBezTo>
                  <a:cubicBezTo>
                    <a:pt x="2190" y="3628"/>
                    <a:pt x="2425" y="3583"/>
                    <a:pt x="2649" y="3490"/>
                  </a:cubicBezTo>
                  <a:cubicBezTo>
                    <a:pt x="3327" y="3209"/>
                    <a:pt x="3769" y="2548"/>
                    <a:pt x="3770" y="1814"/>
                  </a:cubicBezTo>
                  <a:cubicBezTo>
                    <a:pt x="3770" y="813"/>
                    <a:pt x="2958" y="1"/>
                    <a:pt x="1955"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24" name="Google Shape;1842;p77">
              <a:extLst>
                <a:ext uri="{FF2B5EF4-FFF2-40B4-BE49-F238E27FC236}">
                  <a16:creationId xmlns:a16="http://schemas.microsoft.com/office/drawing/2014/main" id="{94E1080D-371B-4E39-B6A9-7713BE57D8A4}"/>
                </a:ext>
              </a:extLst>
            </p:cNvPr>
            <p:cNvSpPr/>
            <p:nvPr/>
          </p:nvSpPr>
          <p:spPr>
            <a:xfrm>
              <a:off x="2463200" y="2326675"/>
              <a:ext cx="270150" cy="270150"/>
            </a:xfrm>
            <a:custGeom>
              <a:avLst/>
              <a:gdLst/>
              <a:ahLst/>
              <a:cxnLst/>
              <a:rect l="l" t="t" r="r" b="b"/>
              <a:pathLst>
                <a:path w="10806" h="10806" extrusionOk="0">
                  <a:moveTo>
                    <a:pt x="5070" y="1"/>
                  </a:moveTo>
                  <a:cubicBezTo>
                    <a:pt x="4835" y="1"/>
                    <a:pt x="4633" y="166"/>
                    <a:pt x="4587" y="396"/>
                  </a:cubicBezTo>
                  <a:lnTo>
                    <a:pt x="4342" y="1620"/>
                  </a:lnTo>
                  <a:cubicBezTo>
                    <a:pt x="4041" y="1705"/>
                    <a:pt x="3751" y="1826"/>
                    <a:pt x="3478" y="1979"/>
                  </a:cubicBezTo>
                  <a:lnTo>
                    <a:pt x="2439" y="1285"/>
                  </a:lnTo>
                  <a:cubicBezTo>
                    <a:pt x="2356" y="1230"/>
                    <a:pt x="2261" y="1203"/>
                    <a:pt x="2168" y="1203"/>
                  </a:cubicBezTo>
                  <a:cubicBezTo>
                    <a:pt x="2041" y="1203"/>
                    <a:pt x="1915" y="1252"/>
                    <a:pt x="1820" y="1347"/>
                  </a:cubicBezTo>
                  <a:lnTo>
                    <a:pt x="1347" y="1820"/>
                  </a:lnTo>
                  <a:cubicBezTo>
                    <a:pt x="1182" y="1985"/>
                    <a:pt x="1155" y="2245"/>
                    <a:pt x="1285" y="2440"/>
                  </a:cubicBezTo>
                  <a:lnTo>
                    <a:pt x="1978" y="3478"/>
                  </a:lnTo>
                  <a:cubicBezTo>
                    <a:pt x="1824" y="3751"/>
                    <a:pt x="1705" y="4042"/>
                    <a:pt x="1621" y="4343"/>
                  </a:cubicBezTo>
                  <a:lnTo>
                    <a:pt x="397" y="4588"/>
                  </a:lnTo>
                  <a:cubicBezTo>
                    <a:pt x="166" y="4634"/>
                    <a:pt x="1" y="4835"/>
                    <a:pt x="1" y="5070"/>
                  </a:cubicBezTo>
                  <a:lnTo>
                    <a:pt x="1" y="5737"/>
                  </a:lnTo>
                  <a:cubicBezTo>
                    <a:pt x="1" y="5972"/>
                    <a:pt x="166" y="6173"/>
                    <a:pt x="397" y="6219"/>
                  </a:cubicBezTo>
                  <a:lnTo>
                    <a:pt x="1621" y="6464"/>
                  </a:lnTo>
                  <a:cubicBezTo>
                    <a:pt x="1705" y="6765"/>
                    <a:pt x="1824" y="7056"/>
                    <a:pt x="1978" y="7328"/>
                  </a:cubicBezTo>
                  <a:lnTo>
                    <a:pt x="1285" y="8367"/>
                  </a:lnTo>
                  <a:cubicBezTo>
                    <a:pt x="1155" y="8562"/>
                    <a:pt x="1182" y="8822"/>
                    <a:pt x="1347" y="8987"/>
                  </a:cubicBezTo>
                  <a:lnTo>
                    <a:pt x="1820" y="9460"/>
                  </a:lnTo>
                  <a:cubicBezTo>
                    <a:pt x="1915" y="9554"/>
                    <a:pt x="2040" y="9603"/>
                    <a:pt x="2167" y="9603"/>
                  </a:cubicBezTo>
                  <a:cubicBezTo>
                    <a:pt x="2262" y="9603"/>
                    <a:pt x="2357" y="9576"/>
                    <a:pt x="2440" y="9520"/>
                  </a:cubicBezTo>
                  <a:lnTo>
                    <a:pt x="3478" y="8828"/>
                  </a:lnTo>
                  <a:cubicBezTo>
                    <a:pt x="3751" y="8981"/>
                    <a:pt x="4041" y="9103"/>
                    <a:pt x="4344" y="9187"/>
                  </a:cubicBezTo>
                  <a:lnTo>
                    <a:pt x="4587" y="10411"/>
                  </a:lnTo>
                  <a:cubicBezTo>
                    <a:pt x="4633" y="10640"/>
                    <a:pt x="4835" y="10805"/>
                    <a:pt x="5070" y="10805"/>
                  </a:cubicBezTo>
                  <a:lnTo>
                    <a:pt x="5737" y="10805"/>
                  </a:lnTo>
                  <a:cubicBezTo>
                    <a:pt x="5971" y="10805"/>
                    <a:pt x="6173" y="10640"/>
                    <a:pt x="6219" y="10411"/>
                  </a:cubicBezTo>
                  <a:lnTo>
                    <a:pt x="6464" y="9187"/>
                  </a:lnTo>
                  <a:cubicBezTo>
                    <a:pt x="6765" y="9103"/>
                    <a:pt x="7056" y="8981"/>
                    <a:pt x="7328" y="8828"/>
                  </a:cubicBezTo>
                  <a:lnTo>
                    <a:pt x="8367" y="9520"/>
                  </a:lnTo>
                  <a:cubicBezTo>
                    <a:pt x="8451" y="9576"/>
                    <a:pt x="8546" y="9603"/>
                    <a:pt x="8641" y="9603"/>
                  </a:cubicBezTo>
                  <a:cubicBezTo>
                    <a:pt x="8767" y="9603"/>
                    <a:pt x="8893" y="9554"/>
                    <a:pt x="8988" y="9460"/>
                  </a:cubicBezTo>
                  <a:lnTo>
                    <a:pt x="9460" y="8987"/>
                  </a:lnTo>
                  <a:cubicBezTo>
                    <a:pt x="9625" y="8822"/>
                    <a:pt x="9651" y="8562"/>
                    <a:pt x="9521" y="8367"/>
                  </a:cubicBezTo>
                  <a:lnTo>
                    <a:pt x="8828" y="7328"/>
                  </a:lnTo>
                  <a:cubicBezTo>
                    <a:pt x="8982" y="7056"/>
                    <a:pt x="9101" y="6765"/>
                    <a:pt x="9185" y="6464"/>
                  </a:cubicBezTo>
                  <a:lnTo>
                    <a:pt x="10411" y="6219"/>
                  </a:lnTo>
                  <a:cubicBezTo>
                    <a:pt x="10640" y="6173"/>
                    <a:pt x="10805" y="5971"/>
                    <a:pt x="10805" y="5737"/>
                  </a:cubicBezTo>
                  <a:lnTo>
                    <a:pt x="10805" y="5070"/>
                  </a:lnTo>
                  <a:cubicBezTo>
                    <a:pt x="10805" y="4835"/>
                    <a:pt x="10640" y="4634"/>
                    <a:pt x="10411" y="4587"/>
                  </a:cubicBezTo>
                  <a:lnTo>
                    <a:pt x="9185" y="4343"/>
                  </a:lnTo>
                  <a:cubicBezTo>
                    <a:pt x="9101" y="4042"/>
                    <a:pt x="8982" y="3751"/>
                    <a:pt x="8828" y="3478"/>
                  </a:cubicBezTo>
                  <a:lnTo>
                    <a:pt x="9521" y="2440"/>
                  </a:lnTo>
                  <a:cubicBezTo>
                    <a:pt x="9651" y="2245"/>
                    <a:pt x="9625" y="1985"/>
                    <a:pt x="9460" y="1820"/>
                  </a:cubicBezTo>
                  <a:lnTo>
                    <a:pt x="8988" y="1347"/>
                  </a:lnTo>
                  <a:cubicBezTo>
                    <a:pt x="8892" y="1252"/>
                    <a:pt x="8765" y="1203"/>
                    <a:pt x="8639" y="1203"/>
                  </a:cubicBezTo>
                  <a:cubicBezTo>
                    <a:pt x="8545" y="1203"/>
                    <a:pt x="8450" y="1230"/>
                    <a:pt x="8367" y="1285"/>
                  </a:cubicBezTo>
                  <a:lnTo>
                    <a:pt x="7328" y="1979"/>
                  </a:lnTo>
                  <a:cubicBezTo>
                    <a:pt x="7055" y="1826"/>
                    <a:pt x="6765" y="1705"/>
                    <a:pt x="6464" y="1620"/>
                  </a:cubicBezTo>
                  <a:lnTo>
                    <a:pt x="6219" y="396"/>
                  </a:lnTo>
                  <a:cubicBezTo>
                    <a:pt x="6173" y="166"/>
                    <a:pt x="5971" y="1"/>
                    <a:pt x="5737"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25" name="Google Shape;1843;p77">
              <a:extLst>
                <a:ext uri="{FF2B5EF4-FFF2-40B4-BE49-F238E27FC236}">
                  <a16:creationId xmlns:a16="http://schemas.microsoft.com/office/drawing/2014/main" id="{29073D23-BFFC-499A-8CE2-CE7A025A18B4}"/>
                </a:ext>
              </a:extLst>
            </p:cNvPr>
            <p:cNvSpPr/>
            <p:nvPr/>
          </p:nvSpPr>
          <p:spPr>
            <a:xfrm>
              <a:off x="2523350" y="2392275"/>
              <a:ext cx="144400" cy="138950"/>
            </a:xfrm>
            <a:custGeom>
              <a:avLst/>
              <a:gdLst/>
              <a:ahLst/>
              <a:cxnLst/>
              <a:rect l="l" t="t" r="r" b="b"/>
              <a:pathLst>
                <a:path w="5776" h="5558" extrusionOk="0">
                  <a:moveTo>
                    <a:pt x="2998" y="1"/>
                  </a:moveTo>
                  <a:cubicBezTo>
                    <a:pt x="1874" y="1"/>
                    <a:pt x="861" y="677"/>
                    <a:pt x="430" y="1715"/>
                  </a:cubicBezTo>
                  <a:cubicBezTo>
                    <a:pt x="0" y="2753"/>
                    <a:pt x="238" y="3949"/>
                    <a:pt x="1032" y="4743"/>
                  </a:cubicBezTo>
                  <a:cubicBezTo>
                    <a:pt x="1564" y="5275"/>
                    <a:pt x="2275" y="5557"/>
                    <a:pt x="2999" y="5557"/>
                  </a:cubicBezTo>
                  <a:cubicBezTo>
                    <a:pt x="3356" y="5557"/>
                    <a:pt x="3717" y="5488"/>
                    <a:pt x="4061" y="5346"/>
                  </a:cubicBezTo>
                  <a:cubicBezTo>
                    <a:pt x="5099" y="4916"/>
                    <a:pt x="5775" y="3903"/>
                    <a:pt x="5775" y="2780"/>
                  </a:cubicBezTo>
                  <a:lnTo>
                    <a:pt x="5775" y="2778"/>
                  </a:lnTo>
                  <a:cubicBezTo>
                    <a:pt x="5775" y="1244"/>
                    <a:pt x="4532" y="1"/>
                    <a:pt x="2998"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26" name="Google Shape;1844;p77">
              <a:extLst>
                <a:ext uri="{FF2B5EF4-FFF2-40B4-BE49-F238E27FC236}">
                  <a16:creationId xmlns:a16="http://schemas.microsoft.com/office/drawing/2014/main" id="{F6FF4795-3634-4CDD-B146-71B3B5E248E9}"/>
                </a:ext>
              </a:extLst>
            </p:cNvPr>
            <p:cNvSpPr/>
            <p:nvPr/>
          </p:nvSpPr>
          <p:spPr>
            <a:xfrm>
              <a:off x="2554575" y="2421225"/>
              <a:ext cx="243400" cy="288475"/>
            </a:xfrm>
            <a:custGeom>
              <a:avLst/>
              <a:gdLst/>
              <a:ahLst/>
              <a:cxnLst/>
              <a:rect l="l" t="t" r="r" b="b"/>
              <a:pathLst>
                <a:path w="9736" h="11539" extrusionOk="0">
                  <a:moveTo>
                    <a:pt x="1749" y="0"/>
                  </a:moveTo>
                  <a:cubicBezTo>
                    <a:pt x="1093" y="0"/>
                    <a:pt x="502" y="396"/>
                    <a:pt x="251" y="1001"/>
                  </a:cubicBezTo>
                  <a:cubicBezTo>
                    <a:pt x="0" y="1607"/>
                    <a:pt x="139" y="2304"/>
                    <a:pt x="603" y="2767"/>
                  </a:cubicBezTo>
                  <a:cubicBezTo>
                    <a:pt x="912" y="3078"/>
                    <a:pt x="1327" y="3242"/>
                    <a:pt x="1749" y="3242"/>
                  </a:cubicBezTo>
                  <a:cubicBezTo>
                    <a:pt x="1958" y="3242"/>
                    <a:pt x="2168" y="3201"/>
                    <a:pt x="2369" y="3119"/>
                  </a:cubicBezTo>
                  <a:cubicBezTo>
                    <a:pt x="2974" y="2868"/>
                    <a:pt x="3369" y="2277"/>
                    <a:pt x="3369" y="1622"/>
                  </a:cubicBezTo>
                  <a:cubicBezTo>
                    <a:pt x="3369" y="725"/>
                    <a:pt x="2644" y="0"/>
                    <a:pt x="1749" y="0"/>
                  </a:cubicBezTo>
                  <a:close/>
                  <a:moveTo>
                    <a:pt x="8693" y="9454"/>
                  </a:moveTo>
                  <a:cubicBezTo>
                    <a:pt x="8272" y="9454"/>
                    <a:pt x="7893" y="9708"/>
                    <a:pt x="7731" y="10097"/>
                  </a:cubicBezTo>
                  <a:cubicBezTo>
                    <a:pt x="7570" y="10487"/>
                    <a:pt x="7658" y="10935"/>
                    <a:pt x="7956" y="11233"/>
                  </a:cubicBezTo>
                  <a:cubicBezTo>
                    <a:pt x="8156" y="11432"/>
                    <a:pt x="8423" y="11538"/>
                    <a:pt x="8694" y="11538"/>
                  </a:cubicBezTo>
                  <a:cubicBezTo>
                    <a:pt x="8828" y="11538"/>
                    <a:pt x="8963" y="11512"/>
                    <a:pt x="9092" y="11459"/>
                  </a:cubicBezTo>
                  <a:cubicBezTo>
                    <a:pt x="9482" y="11298"/>
                    <a:pt x="9736" y="10917"/>
                    <a:pt x="9736" y="10496"/>
                  </a:cubicBezTo>
                  <a:cubicBezTo>
                    <a:pt x="9736" y="9920"/>
                    <a:pt x="9269" y="9454"/>
                    <a:pt x="8693" y="9454"/>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27" name="Google Shape;1845;p77">
              <a:extLst>
                <a:ext uri="{FF2B5EF4-FFF2-40B4-BE49-F238E27FC236}">
                  <a16:creationId xmlns:a16="http://schemas.microsoft.com/office/drawing/2014/main" id="{B9B15672-FAFA-474F-95ED-9534861766F1}"/>
                </a:ext>
              </a:extLst>
            </p:cNvPr>
            <p:cNvSpPr/>
            <p:nvPr/>
          </p:nvSpPr>
          <p:spPr>
            <a:xfrm>
              <a:off x="2557750" y="2423550"/>
              <a:ext cx="218050" cy="283650"/>
            </a:xfrm>
            <a:custGeom>
              <a:avLst/>
              <a:gdLst/>
              <a:ahLst/>
              <a:cxnLst/>
              <a:rect l="l" t="t" r="r" b="b"/>
              <a:pathLst>
                <a:path w="8722" h="11346" extrusionOk="0">
                  <a:moveTo>
                    <a:pt x="1081" y="0"/>
                  </a:moveTo>
                  <a:cubicBezTo>
                    <a:pt x="433" y="229"/>
                    <a:pt x="0" y="842"/>
                    <a:pt x="0" y="1529"/>
                  </a:cubicBezTo>
                  <a:cubicBezTo>
                    <a:pt x="0" y="2215"/>
                    <a:pt x="433" y="2827"/>
                    <a:pt x="1081" y="3057"/>
                  </a:cubicBezTo>
                  <a:cubicBezTo>
                    <a:pt x="1728" y="2827"/>
                    <a:pt x="2161" y="2215"/>
                    <a:pt x="2162" y="1529"/>
                  </a:cubicBezTo>
                  <a:cubicBezTo>
                    <a:pt x="2161" y="842"/>
                    <a:pt x="1728" y="229"/>
                    <a:pt x="1081" y="0"/>
                  </a:cubicBezTo>
                  <a:close/>
                  <a:moveTo>
                    <a:pt x="8123" y="9461"/>
                  </a:moveTo>
                  <a:cubicBezTo>
                    <a:pt x="7759" y="9632"/>
                    <a:pt x="7525" y="10000"/>
                    <a:pt x="7525" y="10403"/>
                  </a:cubicBezTo>
                  <a:cubicBezTo>
                    <a:pt x="7525" y="10806"/>
                    <a:pt x="7759" y="11174"/>
                    <a:pt x="8123" y="11345"/>
                  </a:cubicBezTo>
                  <a:cubicBezTo>
                    <a:pt x="8488" y="11174"/>
                    <a:pt x="8721" y="10806"/>
                    <a:pt x="8721" y="10403"/>
                  </a:cubicBezTo>
                  <a:cubicBezTo>
                    <a:pt x="8721" y="10000"/>
                    <a:pt x="8488" y="9632"/>
                    <a:pt x="8123" y="946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grpSp>
      <p:grpSp>
        <p:nvGrpSpPr>
          <p:cNvPr id="128" name="Google Shape;1859;p77">
            <a:extLst>
              <a:ext uri="{FF2B5EF4-FFF2-40B4-BE49-F238E27FC236}">
                <a16:creationId xmlns:a16="http://schemas.microsoft.com/office/drawing/2014/main" id="{ACC99354-609B-45C4-BF54-176AB956A983}"/>
              </a:ext>
            </a:extLst>
          </p:cNvPr>
          <p:cNvGrpSpPr/>
          <p:nvPr/>
        </p:nvGrpSpPr>
        <p:grpSpPr>
          <a:xfrm>
            <a:off x="6262602" y="1428453"/>
            <a:ext cx="448311" cy="577816"/>
            <a:chOff x="1810800" y="2917725"/>
            <a:chExt cx="443750" cy="443825"/>
          </a:xfrm>
        </p:grpSpPr>
        <p:sp>
          <p:nvSpPr>
            <p:cNvPr id="129" name="Google Shape;1860;p77">
              <a:extLst>
                <a:ext uri="{FF2B5EF4-FFF2-40B4-BE49-F238E27FC236}">
                  <a16:creationId xmlns:a16="http://schemas.microsoft.com/office/drawing/2014/main" id="{E5AC819D-375E-4881-AB62-70523165B08C}"/>
                </a:ext>
              </a:extLst>
            </p:cNvPr>
            <p:cNvSpPr/>
            <p:nvPr/>
          </p:nvSpPr>
          <p:spPr>
            <a:xfrm>
              <a:off x="1994075" y="2917725"/>
              <a:ext cx="77200" cy="48275"/>
            </a:xfrm>
            <a:custGeom>
              <a:avLst/>
              <a:gdLst/>
              <a:ahLst/>
              <a:cxnLst/>
              <a:rect l="l" t="t" r="r" b="b"/>
              <a:pathLst>
                <a:path w="3088" h="1931" extrusionOk="0">
                  <a:moveTo>
                    <a:pt x="773" y="1"/>
                  </a:moveTo>
                  <a:cubicBezTo>
                    <a:pt x="346" y="1"/>
                    <a:pt x="1" y="346"/>
                    <a:pt x="1" y="773"/>
                  </a:cubicBezTo>
                  <a:lnTo>
                    <a:pt x="1" y="1931"/>
                  </a:lnTo>
                  <a:lnTo>
                    <a:pt x="3087" y="1931"/>
                  </a:lnTo>
                  <a:lnTo>
                    <a:pt x="3087" y="773"/>
                  </a:lnTo>
                  <a:cubicBezTo>
                    <a:pt x="3087" y="346"/>
                    <a:pt x="2741" y="1"/>
                    <a:pt x="2316"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0" name="Google Shape;1861;p77">
              <a:extLst>
                <a:ext uri="{FF2B5EF4-FFF2-40B4-BE49-F238E27FC236}">
                  <a16:creationId xmlns:a16="http://schemas.microsoft.com/office/drawing/2014/main" id="{049F020D-2B0F-4576-AC25-3BA1CB67CD3E}"/>
                </a:ext>
              </a:extLst>
            </p:cNvPr>
            <p:cNvSpPr/>
            <p:nvPr/>
          </p:nvSpPr>
          <p:spPr>
            <a:xfrm>
              <a:off x="2023025" y="2917725"/>
              <a:ext cx="48250" cy="48275"/>
            </a:xfrm>
            <a:custGeom>
              <a:avLst/>
              <a:gdLst/>
              <a:ahLst/>
              <a:cxnLst/>
              <a:rect l="l" t="t" r="r" b="b"/>
              <a:pathLst>
                <a:path w="1930" h="1931" extrusionOk="0">
                  <a:moveTo>
                    <a:pt x="1" y="1"/>
                  </a:moveTo>
                  <a:cubicBezTo>
                    <a:pt x="426" y="1"/>
                    <a:pt x="771" y="346"/>
                    <a:pt x="771" y="773"/>
                  </a:cubicBezTo>
                  <a:lnTo>
                    <a:pt x="771" y="1931"/>
                  </a:lnTo>
                  <a:lnTo>
                    <a:pt x="1929" y="1931"/>
                  </a:lnTo>
                  <a:lnTo>
                    <a:pt x="1929" y="773"/>
                  </a:lnTo>
                  <a:cubicBezTo>
                    <a:pt x="1929" y="346"/>
                    <a:pt x="1583" y="1"/>
                    <a:pt x="1158"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1" name="Google Shape;1862;p77">
              <a:extLst>
                <a:ext uri="{FF2B5EF4-FFF2-40B4-BE49-F238E27FC236}">
                  <a16:creationId xmlns:a16="http://schemas.microsoft.com/office/drawing/2014/main" id="{029D813A-A555-4EEA-9F09-E2BD8F93AFBE}"/>
                </a:ext>
              </a:extLst>
            </p:cNvPr>
            <p:cNvSpPr/>
            <p:nvPr/>
          </p:nvSpPr>
          <p:spPr>
            <a:xfrm>
              <a:off x="1928775" y="3279500"/>
              <a:ext cx="207600" cy="14500"/>
            </a:xfrm>
            <a:custGeom>
              <a:avLst/>
              <a:gdLst/>
              <a:ahLst/>
              <a:cxnLst/>
              <a:rect l="l" t="t" r="r" b="b"/>
              <a:pathLst>
                <a:path w="8304" h="580" extrusionOk="0">
                  <a:moveTo>
                    <a:pt x="290" y="1"/>
                  </a:moveTo>
                  <a:cubicBezTo>
                    <a:pt x="131" y="1"/>
                    <a:pt x="1" y="130"/>
                    <a:pt x="1" y="290"/>
                  </a:cubicBezTo>
                  <a:cubicBezTo>
                    <a:pt x="1" y="450"/>
                    <a:pt x="131" y="580"/>
                    <a:pt x="290" y="580"/>
                  </a:cubicBezTo>
                  <a:cubicBezTo>
                    <a:pt x="292" y="580"/>
                    <a:pt x="295" y="580"/>
                    <a:pt x="298" y="580"/>
                  </a:cubicBezTo>
                  <a:lnTo>
                    <a:pt x="8014" y="580"/>
                  </a:lnTo>
                  <a:cubicBezTo>
                    <a:pt x="8174" y="580"/>
                    <a:pt x="8304" y="450"/>
                    <a:pt x="8304" y="290"/>
                  </a:cubicBezTo>
                  <a:cubicBezTo>
                    <a:pt x="8304" y="131"/>
                    <a:pt x="8174" y="1"/>
                    <a:pt x="8014" y="1"/>
                  </a:cubicBezTo>
                  <a:lnTo>
                    <a:pt x="298" y="1"/>
                  </a:lnTo>
                  <a:cubicBezTo>
                    <a:pt x="295" y="1"/>
                    <a:pt x="292" y="1"/>
                    <a:pt x="290"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2" name="Google Shape;1863;p77">
              <a:extLst>
                <a:ext uri="{FF2B5EF4-FFF2-40B4-BE49-F238E27FC236}">
                  <a16:creationId xmlns:a16="http://schemas.microsoft.com/office/drawing/2014/main" id="{22EFF404-D85F-4599-826A-1B89B7AD80D2}"/>
                </a:ext>
              </a:extLst>
            </p:cNvPr>
            <p:cNvSpPr/>
            <p:nvPr/>
          </p:nvSpPr>
          <p:spPr>
            <a:xfrm>
              <a:off x="1928975" y="3240925"/>
              <a:ext cx="207450" cy="120625"/>
            </a:xfrm>
            <a:custGeom>
              <a:avLst/>
              <a:gdLst/>
              <a:ahLst/>
              <a:cxnLst/>
              <a:rect l="l" t="t" r="r" b="b"/>
              <a:pathLst>
                <a:path w="8298" h="4825" extrusionOk="0">
                  <a:moveTo>
                    <a:pt x="290" y="1"/>
                  </a:moveTo>
                  <a:cubicBezTo>
                    <a:pt x="130" y="1"/>
                    <a:pt x="0" y="129"/>
                    <a:pt x="0" y="290"/>
                  </a:cubicBezTo>
                  <a:lnTo>
                    <a:pt x="0" y="4535"/>
                  </a:lnTo>
                  <a:cubicBezTo>
                    <a:pt x="0" y="4695"/>
                    <a:pt x="130" y="4825"/>
                    <a:pt x="290" y="4825"/>
                  </a:cubicBezTo>
                  <a:cubicBezTo>
                    <a:pt x="449" y="4825"/>
                    <a:pt x="579" y="4695"/>
                    <a:pt x="579" y="4535"/>
                  </a:cubicBezTo>
                  <a:lnTo>
                    <a:pt x="579" y="290"/>
                  </a:lnTo>
                  <a:cubicBezTo>
                    <a:pt x="579" y="129"/>
                    <a:pt x="449" y="1"/>
                    <a:pt x="290" y="1"/>
                  </a:cubicBezTo>
                  <a:close/>
                  <a:moveTo>
                    <a:pt x="8006" y="1"/>
                  </a:moveTo>
                  <a:cubicBezTo>
                    <a:pt x="7847" y="1"/>
                    <a:pt x="7717" y="131"/>
                    <a:pt x="7718" y="290"/>
                  </a:cubicBezTo>
                  <a:lnTo>
                    <a:pt x="7718" y="4535"/>
                  </a:lnTo>
                  <a:cubicBezTo>
                    <a:pt x="7718" y="4695"/>
                    <a:pt x="7847" y="4825"/>
                    <a:pt x="8008" y="4825"/>
                  </a:cubicBezTo>
                  <a:cubicBezTo>
                    <a:pt x="8167" y="4825"/>
                    <a:pt x="8297" y="4695"/>
                    <a:pt x="8297" y="4535"/>
                  </a:cubicBezTo>
                  <a:lnTo>
                    <a:pt x="8297" y="290"/>
                  </a:lnTo>
                  <a:cubicBezTo>
                    <a:pt x="8297" y="129"/>
                    <a:pt x="8167" y="1"/>
                    <a:pt x="8008"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3" name="Google Shape;1864;p77">
              <a:extLst>
                <a:ext uri="{FF2B5EF4-FFF2-40B4-BE49-F238E27FC236}">
                  <a16:creationId xmlns:a16="http://schemas.microsoft.com/office/drawing/2014/main" id="{57E7F7B7-BF2E-4607-A232-EA839C7CCC93}"/>
                </a:ext>
              </a:extLst>
            </p:cNvPr>
            <p:cNvSpPr/>
            <p:nvPr/>
          </p:nvSpPr>
          <p:spPr>
            <a:xfrm>
              <a:off x="1890525" y="3347025"/>
              <a:ext cx="284475" cy="14500"/>
            </a:xfrm>
            <a:custGeom>
              <a:avLst/>
              <a:gdLst/>
              <a:ahLst/>
              <a:cxnLst/>
              <a:rect l="l" t="t" r="r" b="b"/>
              <a:pathLst>
                <a:path w="11379" h="580" extrusionOk="0">
                  <a:moveTo>
                    <a:pt x="284" y="0"/>
                  </a:moveTo>
                  <a:cubicBezTo>
                    <a:pt x="126" y="5"/>
                    <a:pt x="1" y="133"/>
                    <a:pt x="1" y="290"/>
                  </a:cubicBezTo>
                  <a:cubicBezTo>
                    <a:pt x="1" y="448"/>
                    <a:pt x="126" y="576"/>
                    <a:pt x="284" y="579"/>
                  </a:cubicBezTo>
                  <a:lnTo>
                    <a:pt x="11089" y="579"/>
                  </a:lnTo>
                  <a:cubicBezTo>
                    <a:pt x="11248" y="579"/>
                    <a:pt x="11378" y="449"/>
                    <a:pt x="11378" y="290"/>
                  </a:cubicBezTo>
                  <a:lnTo>
                    <a:pt x="11377" y="290"/>
                  </a:lnTo>
                  <a:cubicBezTo>
                    <a:pt x="11377" y="130"/>
                    <a:pt x="11248" y="0"/>
                    <a:pt x="11087"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4" name="Google Shape;1865;p77">
              <a:extLst>
                <a:ext uri="{FF2B5EF4-FFF2-40B4-BE49-F238E27FC236}">
                  <a16:creationId xmlns:a16="http://schemas.microsoft.com/office/drawing/2014/main" id="{4CA09A10-521B-4DC8-9255-50277DB58686}"/>
                </a:ext>
              </a:extLst>
            </p:cNvPr>
            <p:cNvSpPr/>
            <p:nvPr/>
          </p:nvSpPr>
          <p:spPr>
            <a:xfrm>
              <a:off x="1810800" y="2946700"/>
              <a:ext cx="443750" cy="308725"/>
            </a:xfrm>
            <a:custGeom>
              <a:avLst/>
              <a:gdLst/>
              <a:ahLst/>
              <a:cxnLst/>
              <a:rect l="l" t="t" r="r" b="b"/>
              <a:pathLst>
                <a:path w="17750" h="12349" extrusionOk="0">
                  <a:moveTo>
                    <a:pt x="17367" y="1"/>
                  </a:moveTo>
                  <a:cubicBezTo>
                    <a:pt x="17366" y="1"/>
                    <a:pt x="17365" y="1"/>
                    <a:pt x="17364" y="1"/>
                  </a:cubicBezTo>
                  <a:lnTo>
                    <a:pt x="386" y="1"/>
                  </a:lnTo>
                  <a:cubicBezTo>
                    <a:pt x="173" y="1"/>
                    <a:pt x="0" y="172"/>
                    <a:pt x="0" y="386"/>
                  </a:cubicBezTo>
                  <a:lnTo>
                    <a:pt x="0" y="11962"/>
                  </a:lnTo>
                  <a:cubicBezTo>
                    <a:pt x="0" y="12176"/>
                    <a:pt x="173" y="12348"/>
                    <a:pt x="386" y="12348"/>
                  </a:cubicBezTo>
                  <a:lnTo>
                    <a:pt x="17364" y="12348"/>
                  </a:lnTo>
                  <a:cubicBezTo>
                    <a:pt x="17577" y="12348"/>
                    <a:pt x="17749" y="12176"/>
                    <a:pt x="17749" y="11962"/>
                  </a:cubicBezTo>
                  <a:lnTo>
                    <a:pt x="17749" y="386"/>
                  </a:lnTo>
                  <a:cubicBezTo>
                    <a:pt x="17749" y="173"/>
                    <a:pt x="17578" y="1"/>
                    <a:pt x="17367"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35" name="Google Shape;1866;p77">
              <a:extLst>
                <a:ext uri="{FF2B5EF4-FFF2-40B4-BE49-F238E27FC236}">
                  <a16:creationId xmlns:a16="http://schemas.microsoft.com/office/drawing/2014/main" id="{B971A85E-1AE5-4C46-9DC1-46B77D60FFD0}"/>
                </a:ext>
              </a:extLst>
            </p:cNvPr>
            <p:cNvSpPr/>
            <p:nvPr/>
          </p:nvSpPr>
          <p:spPr>
            <a:xfrm>
              <a:off x="2225575" y="2946675"/>
              <a:ext cx="28975" cy="308750"/>
            </a:xfrm>
            <a:custGeom>
              <a:avLst/>
              <a:gdLst/>
              <a:ahLst/>
              <a:cxnLst/>
              <a:rect l="l" t="t" r="r" b="b"/>
              <a:pathLst>
                <a:path w="1159" h="12350" extrusionOk="0">
                  <a:moveTo>
                    <a:pt x="1" y="0"/>
                  </a:moveTo>
                  <a:lnTo>
                    <a:pt x="1" y="12349"/>
                  </a:lnTo>
                  <a:lnTo>
                    <a:pt x="773" y="12349"/>
                  </a:lnTo>
                  <a:cubicBezTo>
                    <a:pt x="986" y="12349"/>
                    <a:pt x="1158" y="12177"/>
                    <a:pt x="1158" y="11963"/>
                  </a:cubicBezTo>
                  <a:lnTo>
                    <a:pt x="1158" y="387"/>
                  </a:lnTo>
                  <a:lnTo>
                    <a:pt x="1158" y="386"/>
                  </a:lnTo>
                  <a:cubicBezTo>
                    <a:pt x="1158" y="173"/>
                    <a:pt x="986" y="0"/>
                    <a:pt x="773"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36" name="Google Shape;1867;p77">
              <a:extLst>
                <a:ext uri="{FF2B5EF4-FFF2-40B4-BE49-F238E27FC236}">
                  <a16:creationId xmlns:a16="http://schemas.microsoft.com/office/drawing/2014/main" id="{BBB31475-93FE-4E5E-9D96-29C16E7A8ED4}"/>
                </a:ext>
              </a:extLst>
            </p:cNvPr>
            <p:cNvSpPr/>
            <p:nvPr/>
          </p:nvSpPr>
          <p:spPr>
            <a:xfrm>
              <a:off x="1849375" y="3009400"/>
              <a:ext cx="183300" cy="183275"/>
            </a:xfrm>
            <a:custGeom>
              <a:avLst/>
              <a:gdLst/>
              <a:ahLst/>
              <a:cxnLst/>
              <a:rect l="l" t="t" r="r" b="b"/>
              <a:pathLst>
                <a:path w="7332" h="7331" extrusionOk="0">
                  <a:moveTo>
                    <a:pt x="3440" y="0"/>
                  </a:moveTo>
                  <a:cubicBezTo>
                    <a:pt x="3280" y="0"/>
                    <a:pt x="3143" y="112"/>
                    <a:pt x="3113" y="269"/>
                  </a:cubicBezTo>
                  <a:lnTo>
                    <a:pt x="2946" y="1099"/>
                  </a:lnTo>
                  <a:cubicBezTo>
                    <a:pt x="2741" y="1156"/>
                    <a:pt x="2545" y="1238"/>
                    <a:pt x="2360" y="1342"/>
                  </a:cubicBezTo>
                  <a:lnTo>
                    <a:pt x="1654" y="871"/>
                  </a:lnTo>
                  <a:cubicBezTo>
                    <a:pt x="1599" y="834"/>
                    <a:pt x="1535" y="816"/>
                    <a:pt x="1471" y="816"/>
                  </a:cubicBezTo>
                  <a:cubicBezTo>
                    <a:pt x="1385" y="816"/>
                    <a:pt x="1300" y="850"/>
                    <a:pt x="1235" y="914"/>
                  </a:cubicBezTo>
                  <a:lnTo>
                    <a:pt x="915" y="1235"/>
                  </a:lnTo>
                  <a:cubicBezTo>
                    <a:pt x="801" y="1347"/>
                    <a:pt x="783" y="1523"/>
                    <a:pt x="872" y="1656"/>
                  </a:cubicBezTo>
                  <a:lnTo>
                    <a:pt x="1343" y="2360"/>
                  </a:lnTo>
                  <a:cubicBezTo>
                    <a:pt x="1238" y="2546"/>
                    <a:pt x="1157" y="2742"/>
                    <a:pt x="1099" y="2948"/>
                  </a:cubicBezTo>
                  <a:lnTo>
                    <a:pt x="268" y="3113"/>
                  </a:lnTo>
                  <a:cubicBezTo>
                    <a:pt x="113" y="3144"/>
                    <a:pt x="1" y="3281"/>
                    <a:pt x="1" y="3441"/>
                  </a:cubicBezTo>
                  <a:lnTo>
                    <a:pt x="1" y="3894"/>
                  </a:lnTo>
                  <a:cubicBezTo>
                    <a:pt x="1" y="4052"/>
                    <a:pt x="113" y="4189"/>
                    <a:pt x="269" y="4220"/>
                  </a:cubicBezTo>
                  <a:lnTo>
                    <a:pt x="1099" y="4387"/>
                  </a:lnTo>
                  <a:cubicBezTo>
                    <a:pt x="1157" y="4591"/>
                    <a:pt x="1238" y="4787"/>
                    <a:pt x="1341" y="4972"/>
                  </a:cubicBezTo>
                  <a:lnTo>
                    <a:pt x="872" y="5678"/>
                  </a:lnTo>
                  <a:cubicBezTo>
                    <a:pt x="783" y="5809"/>
                    <a:pt x="801" y="5986"/>
                    <a:pt x="913" y="6099"/>
                  </a:cubicBezTo>
                  <a:lnTo>
                    <a:pt x="1233" y="6419"/>
                  </a:lnTo>
                  <a:cubicBezTo>
                    <a:pt x="1298" y="6483"/>
                    <a:pt x="1383" y="6517"/>
                    <a:pt x="1470" y="6517"/>
                  </a:cubicBezTo>
                  <a:cubicBezTo>
                    <a:pt x="1534" y="6517"/>
                    <a:pt x="1598" y="6498"/>
                    <a:pt x="1654" y="6460"/>
                  </a:cubicBezTo>
                  <a:lnTo>
                    <a:pt x="2360" y="5989"/>
                  </a:lnTo>
                  <a:cubicBezTo>
                    <a:pt x="2545" y="6093"/>
                    <a:pt x="2743" y="6175"/>
                    <a:pt x="2946" y="6233"/>
                  </a:cubicBezTo>
                  <a:lnTo>
                    <a:pt x="3113" y="7063"/>
                  </a:lnTo>
                  <a:cubicBezTo>
                    <a:pt x="3143" y="7218"/>
                    <a:pt x="3278" y="7330"/>
                    <a:pt x="3436" y="7330"/>
                  </a:cubicBezTo>
                  <a:cubicBezTo>
                    <a:pt x="3437" y="7330"/>
                    <a:pt x="3439" y="7330"/>
                    <a:pt x="3440" y="7330"/>
                  </a:cubicBezTo>
                  <a:lnTo>
                    <a:pt x="3893" y="7330"/>
                  </a:lnTo>
                  <a:cubicBezTo>
                    <a:pt x="4052" y="7330"/>
                    <a:pt x="4188" y="7218"/>
                    <a:pt x="4221" y="7063"/>
                  </a:cubicBezTo>
                  <a:lnTo>
                    <a:pt x="4386" y="6233"/>
                  </a:lnTo>
                  <a:cubicBezTo>
                    <a:pt x="4590" y="6175"/>
                    <a:pt x="4788" y="6094"/>
                    <a:pt x="4972" y="5989"/>
                  </a:cubicBezTo>
                  <a:lnTo>
                    <a:pt x="5678" y="6460"/>
                  </a:lnTo>
                  <a:cubicBezTo>
                    <a:pt x="5734" y="6498"/>
                    <a:pt x="5798" y="6517"/>
                    <a:pt x="5862" y="6517"/>
                  </a:cubicBezTo>
                  <a:cubicBezTo>
                    <a:pt x="5949" y="6517"/>
                    <a:pt x="6034" y="6483"/>
                    <a:pt x="6099" y="6418"/>
                  </a:cubicBezTo>
                  <a:lnTo>
                    <a:pt x="6419" y="6097"/>
                  </a:lnTo>
                  <a:cubicBezTo>
                    <a:pt x="6532" y="5985"/>
                    <a:pt x="6548" y="5809"/>
                    <a:pt x="6461" y="5678"/>
                  </a:cubicBezTo>
                  <a:lnTo>
                    <a:pt x="5991" y="4972"/>
                  </a:lnTo>
                  <a:cubicBezTo>
                    <a:pt x="6095" y="4787"/>
                    <a:pt x="6176" y="4590"/>
                    <a:pt x="6233" y="4386"/>
                  </a:cubicBezTo>
                  <a:lnTo>
                    <a:pt x="7065" y="4219"/>
                  </a:lnTo>
                  <a:cubicBezTo>
                    <a:pt x="7220" y="4188"/>
                    <a:pt x="7332" y="4052"/>
                    <a:pt x="7332" y="3893"/>
                  </a:cubicBezTo>
                  <a:lnTo>
                    <a:pt x="7332" y="3439"/>
                  </a:lnTo>
                  <a:cubicBezTo>
                    <a:pt x="7332" y="3281"/>
                    <a:pt x="7220" y="3144"/>
                    <a:pt x="7063" y="3113"/>
                  </a:cubicBezTo>
                  <a:lnTo>
                    <a:pt x="6233" y="2948"/>
                  </a:lnTo>
                  <a:cubicBezTo>
                    <a:pt x="6176" y="2742"/>
                    <a:pt x="6095" y="2544"/>
                    <a:pt x="5991" y="2360"/>
                  </a:cubicBezTo>
                  <a:lnTo>
                    <a:pt x="6461" y="1656"/>
                  </a:lnTo>
                  <a:cubicBezTo>
                    <a:pt x="6549" y="1523"/>
                    <a:pt x="6532" y="1347"/>
                    <a:pt x="6419" y="1235"/>
                  </a:cubicBezTo>
                  <a:lnTo>
                    <a:pt x="6099" y="914"/>
                  </a:lnTo>
                  <a:cubicBezTo>
                    <a:pt x="6034" y="850"/>
                    <a:pt x="5949" y="816"/>
                    <a:pt x="5862" y="816"/>
                  </a:cubicBezTo>
                  <a:cubicBezTo>
                    <a:pt x="5799" y="816"/>
                    <a:pt x="5735" y="834"/>
                    <a:pt x="5678" y="871"/>
                  </a:cubicBezTo>
                  <a:lnTo>
                    <a:pt x="4972" y="1342"/>
                  </a:lnTo>
                  <a:cubicBezTo>
                    <a:pt x="4788" y="1238"/>
                    <a:pt x="4591" y="1156"/>
                    <a:pt x="4386" y="1099"/>
                  </a:cubicBezTo>
                  <a:lnTo>
                    <a:pt x="4221" y="269"/>
                  </a:lnTo>
                  <a:cubicBezTo>
                    <a:pt x="4188" y="112"/>
                    <a:pt x="4051" y="0"/>
                    <a:pt x="3893"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7" name="Google Shape;1868;p77">
              <a:extLst>
                <a:ext uri="{FF2B5EF4-FFF2-40B4-BE49-F238E27FC236}">
                  <a16:creationId xmlns:a16="http://schemas.microsoft.com/office/drawing/2014/main" id="{D1ED337B-01BA-49F0-9903-327AC4A883AD}"/>
                </a:ext>
              </a:extLst>
            </p:cNvPr>
            <p:cNvSpPr/>
            <p:nvPr/>
          </p:nvSpPr>
          <p:spPr>
            <a:xfrm>
              <a:off x="1890525" y="3054250"/>
              <a:ext cx="97300" cy="93600"/>
            </a:xfrm>
            <a:custGeom>
              <a:avLst/>
              <a:gdLst/>
              <a:ahLst/>
              <a:cxnLst/>
              <a:rect l="l" t="t" r="r" b="b"/>
              <a:pathLst>
                <a:path w="3892" h="3744" extrusionOk="0">
                  <a:moveTo>
                    <a:pt x="2021" y="0"/>
                  </a:moveTo>
                  <a:cubicBezTo>
                    <a:pt x="1263" y="0"/>
                    <a:pt x="581" y="457"/>
                    <a:pt x="292" y="1155"/>
                  </a:cubicBezTo>
                  <a:cubicBezTo>
                    <a:pt x="1" y="1855"/>
                    <a:pt x="162" y="2660"/>
                    <a:pt x="696" y="3194"/>
                  </a:cubicBezTo>
                  <a:cubicBezTo>
                    <a:pt x="1054" y="3553"/>
                    <a:pt x="1533" y="3744"/>
                    <a:pt x="2021" y="3744"/>
                  </a:cubicBezTo>
                  <a:cubicBezTo>
                    <a:pt x="2262" y="3744"/>
                    <a:pt x="2504" y="3697"/>
                    <a:pt x="2736" y="3602"/>
                  </a:cubicBezTo>
                  <a:cubicBezTo>
                    <a:pt x="3436" y="3312"/>
                    <a:pt x="3892" y="2630"/>
                    <a:pt x="3892" y="1873"/>
                  </a:cubicBezTo>
                  <a:cubicBezTo>
                    <a:pt x="3892" y="839"/>
                    <a:pt x="3055" y="0"/>
                    <a:pt x="2021"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38" name="Google Shape;1869;p77">
              <a:extLst>
                <a:ext uri="{FF2B5EF4-FFF2-40B4-BE49-F238E27FC236}">
                  <a16:creationId xmlns:a16="http://schemas.microsoft.com/office/drawing/2014/main" id="{E0CC49F0-B6FA-4365-B658-EC6C8F3EAA21}"/>
                </a:ext>
              </a:extLst>
            </p:cNvPr>
            <p:cNvSpPr/>
            <p:nvPr/>
          </p:nvSpPr>
          <p:spPr>
            <a:xfrm>
              <a:off x="1911350" y="3073550"/>
              <a:ext cx="57175" cy="55000"/>
            </a:xfrm>
            <a:custGeom>
              <a:avLst/>
              <a:gdLst/>
              <a:ahLst/>
              <a:cxnLst/>
              <a:rect l="l" t="t" r="r" b="b"/>
              <a:pathLst>
                <a:path w="2287" h="2200" extrusionOk="0">
                  <a:moveTo>
                    <a:pt x="1188" y="1"/>
                  </a:moveTo>
                  <a:cubicBezTo>
                    <a:pt x="742" y="1"/>
                    <a:pt x="342" y="268"/>
                    <a:pt x="171" y="678"/>
                  </a:cubicBezTo>
                  <a:cubicBezTo>
                    <a:pt x="1" y="1090"/>
                    <a:pt x="95" y="1563"/>
                    <a:pt x="410" y="1877"/>
                  </a:cubicBezTo>
                  <a:cubicBezTo>
                    <a:pt x="619" y="2088"/>
                    <a:pt x="901" y="2200"/>
                    <a:pt x="1188" y="2200"/>
                  </a:cubicBezTo>
                  <a:cubicBezTo>
                    <a:pt x="1329" y="2200"/>
                    <a:pt x="1472" y="2173"/>
                    <a:pt x="1607" y="2117"/>
                  </a:cubicBezTo>
                  <a:cubicBezTo>
                    <a:pt x="2018" y="1947"/>
                    <a:pt x="2287" y="1545"/>
                    <a:pt x="2287" y="1101"/>
                  </a:cubicBezTo>
                  <a:cubicBezTo>
                    <a:pt x="2287" y="494"/>
                    <a:pt x="1795" y="1"/>
                    <a:pt x="1188"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39" name="Google Shape;1870;p77">
              <a:extLst>
                <a:ext uri="{FF2B5EF4-FFF2-40B4-BE49-F238E27FC236}">
                  <a16:creationId xmlns:a16="http://schemas.microsoft.com/office/drawing/2014/main" id="{44866363-8F12-4DB9-B60D-3376DE34A2F6}"/>
                </a:ext>
              </a:extLst>
            </p:cNvPr>
            <p:cNvSpPr/>
            <p:nvPr/>
          </p:nvSpPr>
          <p:spPr>
            <a:xfrm>
              <a:off x="1913525" y="3074725"/>
              <a:ext cx="39100" cy="52675"/>
            </a:xfrm>
            <a:custGeom>
              <a:avLst/>
              <a:gdLst/>
              <a:ahLst/>
              <a:cxnLst/>
              <a:rect l="l" t="t" r="r" b="b"/>
              <a:pathLst>
                <a:path w="1564" h="2107" extrusionOk="0">
                  <a:moveTo>
                    <a:pt x="782" y="1"/>
                  </a:moveTo>
                  <a:cubicBezTo>
                    <a:pt x="318" y="141"/>
                    <a:pt x="1" y="568"/>
                    <a:pt x="1" y="1054"/>
                  </a:cubicBezTo>
                  <a:cubicBezTo>
                    <a:pt x="1" y="1538"/>
                    <a:pt x="318" y="1965"/>
                    <a:pt x="782" y="2107"/>
                  </a:cubicBezTo>
                  <a:cubicBezTo>
                    <a:pt x="1246" y="1965"/>
                    <a:pt x="1563" y="1538"/>
                    <a:pt x="1563" y="1054"/>
                  </a:cubicBezTo>
                  <a:lnTo>
                    <a:pt x="1563" y="1052"/>
                  </a:lnTo>
                  <a:cubicBezTo>
                    <a:pt x="1563" y="568"/>
                    <a:pt x="1246" y="141"/>
                    <a:pt x="782"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40" name="Google Shape;1871;p77">
              <a:extLst>
                <a:ext uri="{FF2B5EF4-FFF2-40B4-BE49-F238E27FC236}">
                  <a16:creationId xmlns:a16="http://schemas.microsoft.com/office/drawing/2014/main" id="{7B182D7B-49CA-42F2-A905-65163796A4FD}"/>
                </a:ext>
              </a:extLst>
            </p:cNvPr>
            <p:cNvSpPr/>
            <p:nvPr/>
          </p:nvSpPr>
          <p:spPr>
            <a:xfrm>
              <a:off x="2080900" y="3081750"/>
              <a:ext cx="67550" cy="38600"/>
            </a:xfrm>
            <a:custGeom>
              <a:avLst/>
              <a:gdLst/>
              <a:ahLst/>
              <a:cxnLst/>
              <a:rect l="l" t="t" r="r" b="b"/>
              <a:pathLst>
                <a:path w="2702" h="1544" extrusionOk="0">
                  <a:moveTo>
                    <a:pt x="1" y="0"/>
                  </a:moveTo>
                  <a:lnTo>
                    <a:pt x="1" y="1543"/>
                  </a:lnTo>
                  <a:lnTo>
                    <a:pt x="2315" y="1543"/>
                  </a:lnTo>
                  <a:cubicBezTo>
                    <a:pt x="2529" y="1543"/>
                    <a:pt x="2702" y="1371"/>
                    <a:pt x="2702" y="1158"/>
                  </a:cubicBezTo>
                  <a:lnTo>
                    <a:pt x="2702" y="386"/>
                  </a:lnTo>
                  <a:cubicBezTo>
                    <a:pt x="2702" y="173"/>
                    <a:pt x="2529" y="0"/>
                    <a:pt x="2315"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41" name="Google Shape;1872;p77">
              <a:extLst>
                <a:ext uri="{FF2B5EF4-FFF2-40B4-BE49-F238E27FC236}">
                  <a16:creationId xmlns:a16="http://schemas.microsoft.com/office/drawing/2014/main" id="{083C8004-690A-4544-92E6-928690BD156B}"/>
                </a:ext>
              </a:extLst>
            </p:cNvPr>
            <p:cNvSpPr/>
            <p:nvPr/>
          </p:nvSpPr>
          <p:spPr>
            <a:xfrm>
              <a:off x="2080875" y="3014225"/>
              <a:ext cx="115800" cy="173650"/>
            </a:xfrm>
            <a:custGeom>
              <a:avLst/>
              <a:gdLst/>
              <a:ahLst/>
              <a:cxnLst/>
              <a:rect l="l" t="t" r="r" b="b"/>
              <a:pathLst>
                <a:path w="4632" h="6946" extrusionOk="0">
                  <a:moveTo>
                    <a:pt x="2" y="1"/>
                  </a:moveTo>
                  <a:lnTo>
                    <a:pt x="2" y="1544"/>
                  </a:lnTo>
                  <a:lnTo>
                    <a:pt x="773" y="1544"/>
                  </a:lnTo>
                  <a:cubicBezTo>
                    <a:pt x="985" y="1544"/>
                    <a:pt x="1158" y="1371"/>
                    <a:pt x="1160" y="1158"/>
                  </a:cubicBezTo>
                  <a:lnTo>
                    <a:pt x="1160" y="386"/>
                  </a:lnTo>
                  <a:cubicBezTo>
                    <a:pt x="1158" y="173"/>
                    <a:pt x="985" y="1"/>
                    <a:pt x="773" y="1"/>
                  </a:cubicBezTo>
                  <a:close/>
                  <a:moveTo>
                    <a:pt x="0" y="5402"/>
                  </a:moveTo>
                  <a:lnTo>
                    <a:pt x="0" y="6945"/>
                  </a:lnTo>
                  <a:lnTo>
                    <a:pt x="4246" y="6945"/>
                  </a:lnTo>
                  <a:cubicBezTo>
                    <a:pt x="4458" y="6945"/>
                    <a:pt x="4631" y="6772"/>
                    <a:pt x="4631" y="6560"/>
                  </a:cubicBezTo>
                  <a:lnTo>
                    <a:pt x="4631" y="5789"/>
                  </a:lnTo>
                  <a:cubicBezTo>
                    <a:pt x="4631" y="5575"/>
                    <a:pt x="4458" y="5402"/>
                    <a:pt x="4246" y="5402"/>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42" name="Google Shape;1873;p77">
              <a:extLst>
                <a:ext uri="{FF2B5EF4-FFF2-40B4-BE49-F238E27FC236}">
                  <a16:creationId xmlns:a16="http://schemas.microsoft.com/office/drawing/2014/main" id="{825B2095-7243-4D05-8C45-61E96F3062BF}"/>
                </a:ext>
              </a:extLst>
            </p:cNvPr>
            <p:cNvSpPr/>
            <p:nvPr/>
          </p:nvSpPr>
          <p:spPr>
            <a:xfrm>
              <a:off x="2073675" y="2978050"/>
              <a:ext cx="14500" cy="246000"/>
            </a:xfrm>
            <a:custGeom>
              <a:avLst/>
              <a:gdLst/>
              <a:ahLst/>
              <a:cxnLst/>
              <a:rect l="l" t="t" r="r" b="b"/>
              <a:pathLst>
                <a:path w="580" h="9840" extrusionOk="0">
                  <a:moveTo>
                    <a:pt x="288" y="1"/>
                  </a:moveTo>
                  <a:cubicBezTo>
                    <a:pt x="129" y="1"/>
                    <a:pt x="0" y="131"/>
                    <a:pt x="0" y="290"/>
                  </a:cubicBezTo>
                  <a:lnTo>
                    <a:pt x="0" y="9550"/>
                  </a:lnTo>
                  <a:cubicBezTo>
                    <a:pt x="0" y="9711"/>
                    <a:pt x="129" y="9839"/>
                    <a:pt x="288" y="9839"/>
                  </a:cubicBezTo>
                  <a:cubicBezTo>
                    <a:pt x="449" y="9839"/>
                    <a:pt x="579" y="9711"/>
                    <a:pt x="579" y="9550"/>
                  </a:cubicBezTo>
                  <a:lnTo>
                    <a:pt x="579" y="290"/>
                  </a:lnTo>
                  <a:cubicBezTo>
                    <a:pt x="578" y="131"/>
                    <a:pt x="449" y="1"/>
                    <a:pt x="288"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grpSp>
      <p:grpSp>
        <p:nvGrpSpPr>
          <p:cNvPr id="143" name="Google Shape;1797;p77">
            <a:extLst>
              <a:ext uri="{FF2B5EF4-FFF2-40B4-BE49-F238E27FC236}">
                <a16:creationId xmlns:a16="http://schemas.microsoft.com/office/drawing/2014/main" id="{02F08975-D6A1-47CB-BAD4-4DCC106FE806}"/>
              </a:ext>
            </a:extLst>
          </p:cNvPr>
          <p:cNvGrpSpPr/>
          <p:nvPr/>
        </p:nvGrpSpPr>
        <p:grpSpPr>
          <a:xfrm>
            <a:off x="9142877" y="1452096"/>
            <a:ext cx="445337" cy="448960"/>
            <a:chOff x="4212850" y="2392125"/>
            <a:chExt cx="443800" cy="443800"/>
          </a:xfrm>
        </p:grpSpPr>
        <p:sp>
          <p:nvSpPr>
            <p:cNvPr id="144" name="Google Shape;1798;p77">
              <a:extLst>
                <a:ext uri="{FF2B5EF4-FFF2-40B4-BE49-F238E27FC236}">
                  <a16:creationId xmlns:a16="http://schemas.microsoft.com/office/drawing/2014/main" id="{1237C945-A7ED-405C-8D08-D5E87AA4D4D3}"/>
                </a:ext>
              </a:extLst>
            </p:cNvPr>
            <p:cNvSpPr/>
            <p:nvPr/>
          </p:nvSpPr>
          <p:spPr>
            <a:xfrm>
              <a:off x="4212850" y="2392125"/>
              <a:ext cx="443800" cy="279800"/>
            </a:xfrm>
            <a:custGeom>
              <a:avLst/>
              <a:gdLst/>
              <a:ahLst/>
              <a:cxnLst/>
              <a:rect l="l" t="t" r="r" b="b"/>
              <a:pathLst>
                <a:path w="17752" h="11192" extrusionOk="0">
                  <a:moveTo>
                    <a:pt x="773" y="1"/>
                  </a:moveTo>
                  <a:cubicBezTo>
                    <a:pt x="346" y="1"/>
                    <a:pt x="1" y="346"/>
                    <a:pt x="1" y="773"/>
                  </a:cubicBezTo>
                  <a:lnTo>
                    <a:pt x="1" y="11192"/>
                  </a:lnTo>
                  <a:lnTo>
                    <a:pt x="17751" y="11192"/>
                  </a:lnTo>
                  <a:lnTo>
                    <a:pt x="17751" y="773"/>
                  </a:lnTo>
                  <a:cubicBezTo>
                    <a:pt x="17751" y="346"/>
                    <a:pt x="17406" y="1"/>
                    <a:pt x="16979"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45" name="Google Shape;1799;p77">
              <a:extLst>
                <a:ext uri="{FF2B5EF4-FFF2-40B4-BE49-F238E27FC236}">
                  <a16:creationId xmlns:a16="http://schemas.microsoft.com/office/drawing/2014/main" id="{D50513F5-836F-4208-8D88-8CA7C741301E}"/>
                </a:ext>
              </a:extLst>
            </p:cNvPr>
            <p:cNvSpPr/>
            <p:nvPr/>
          </p:nvSpPr>
          <p:spPr>
            <a:xfrm>
              <a:off x="4251425" y="2392125"/>
              <a:ext cx="115800" cy="279775"/>
            </a:xfrm>
            <a:custGeom>
              <a:avLst/>
              <a:gdLst/>
              <a:ahLst/>
              <a:cxnLst/>
              <a:rect l="l" t="t" r="r" b="b"/>
              <a:pathLst>
                <a:path w="4632" h="11191" extrusionOk="0">
                  <a:moveTo>
                    <a:pt x="1" y="1"/>
                  </a:moveTo>
                  <a:lnTo>
                    <a:pt x="1" y="11191"/>
                  </a:lnTo>
                  <a:lnTo>
                    <a:pt x="4632" y="11191"/>
                  </a:lnTo>
                  <a:lnTo>
                    <a:pt x="4632"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46" name="Google Shape;1800;p77">
              <a:extLst>
                <a:ext uri="{FF2B5EF4-FFF2-40B4-BE49-F238E27FC236}">
                  <a16:creationId xmlns:a16="http://schemas.microsoft.com/office/drawing/2014/main" id="{6D6BDC0F-91C7-4881-9568-D13DEB9AB094}"/>
                </a:ext>
              </a:extLst>
            </p:cNvPr>
            <p:cNvSpPr/>
            <p:nvPr/>
          </p:nvSpPr>
          <p:spPr>
            <a:xfrm>
              <a:off x="4302075" y="2442775"/>
              <a:ext cx="303925" cy="159200"/>
            </a:xfrm>
            <a:custGeom>
              <a:avLst/>
              <a:gdLst/>
              <a:ahLst/>
              <a:cxnLst/>
              <a:rect l="l" t="t" r="r" b="b"/>
              <a:pathLst>
                <a:path w="12157" h="6368" extrusionOk="0">
                  <a:moveTo>
                    <a:pt x="11577" y="579"/>
                  </a:moveTo>
                  <a:lnTo>
                    <a:pt x="11577" y="5789"/>
                  </a:lnTo>
                  <a:lnTo>
                    <a:pt x="580" y="5789"/>
                  </a:lnTo>
                  <a:lnTo>
                    <a:pt x="580" y="579"/>
                  </a:lnTo>
                  <a:close/>
                  <a:moveTo>
                    <a:pt x="290" y="1"/>
                  </a:moveTo>
                  <a:cubicBezTo>
                    <a:pt x="131" y="1"/>
                    <a:pt x="1" y="131"/>
                    <a:pt x="1" y="290"/>
                  </a:cubicBezTo>
                  <a:lnTo>
                    <a:pt x="1" y="6078"/>
                  </a:lnTo>
                  <a:cubicBezTo>
                    <a:pt x="1" y="6238"/>
                    <a:pt x="131" y="6368"/>
                    <a:pt x="290" y="6368"/>
                  </a:cubicBezTo>
                  <a:lnTo>
                    <a:pt x="11867" y="6368"/>
                  </a:lnTo>
                  <a:cubicBezTo>
                    <a:pt x="12026" y="6368"/>
                    <a:pt x="12156" y="6238"/>
                    <a:pt x="12156" y="6078"/>
                  </a:cubicBezTo>
                  <a:lnTo>
                    <a:pt x="12156" y="290"/>
                  </a:lnTo>
                  <a:cubicBezTo>
                    <a:pt x="12156" y="131"/>
                    <a:pt x="12026" y="1"/>
                    <a:pt x="11867"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47" name="Google Shape;1801;p77">
              <a:extLst>
                <a:ext uri="{FF2B5EF4-FFF2-40B4-BE49-F238E27FC236}">
                  <a16:creationId xmlns:a16="http://schemas.microsoft.com/office/drawing/2014/main" id="{32B52461-C531-4DAE-A5B1-14DED3B9A600}"/>
                </a:ext>
              </a:extLst>
            </p:cNvPr>
            <p:cNvSpPr/>
            <p:nvPr/>
          </p:nvSpPr>
          <p:spPr>
            <a:xfrm>
              <a:off x="4212900" y="2652600"/>
              <a:ext cx="443750" cy="96500"/>
            </a:xfrm>
            <a:custGeom>
              <a:avLst/>
              <a:gdLst/>
              <a:ahLst/>
              <a:cxnLst/>
              <a:rect l="l" t="t" r="r" b="b"/>
              <a:pathLst>
                <a:path w="17750" h="3860" extrusionOk="0">
                  <a:moveTo>
                    <a:pt x="0" y="1"/>
                  </a:moveTo>
                  <a:lnTo>
                    <a:pt x="0" y="3087"/>
                  </a:lnTo>
                  <a:cubicBezTo>
                    <a:pt x="0" y="3514"/>
                    <a:pt x="346" y="3859"/>
                    <a:pt x="771" y="3859"/>
                  </a:cubicBezTo>
                  <a:lnTo>
                    <a:pt x="16977" y="3859"/>
                  </a:lnTo>
                  <a:cubicBezTo>
                    <a:pt x="17404" y="3859"/>
                    <a:pt x="17749" y="3514"/>
                    <a:pt x="17749" y="3087"/>
                  </a:cubicBezTo>
                  <a:lnTo>
                    <a:pt x="17749"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48" name="Google Shape;1802;p77">
              <a:extLst>
                <a:ext uri="{FF2B5EF4-FFF2-40B4-BE49-F238E27FC236}">
                  <a16:creationId xmlns:a16="http://schemas.microsoft.com/office/drawing/2014/main" id="{703DB54B-B5B9-462C-8FE6-B4C43C9A1F22}"/>
                </a:ext>
              </a:extLst>
            </p:cNvPr>
            <p:cNvSpPr/>
            <p:nvPr/>
          </p:nvSpPr>
          <p:spPr>
            <a:xfrm>
              <a:off x="4241800" y="2681550"/>
              <a:ext cx="106150" cy="38600"/>
            </a:xfrm>
            <a:custGeom>
              <a:avLst/>
              <a:gdLst/>
              <a:ahLst/>
              <a:cxnLst/>
              <a:rect l="l" t="t" r="r" b="b"/>
              <a:pathLst>
                <a:path w="4246" h="1544" extrusionOk="0">
                  <a:moveTo>
                    <a:pt x="773" y="0"/>
                  </a:moveTo>
                  <a:cubicBezTo>
                    <a:pt x="346" y="0"/>
                    <a:pt x="0" y="346"/>
                    <a:pt x="0" y="771"/>
                  </a:cubicBezTo>
                  <a:cubicBezTo>
                    <a:pt x="0" y="1198"/>
                    <a:pt x="346" y="1543"/>
                    <a:pt x="773" y="1543"/>
                  </a:cubicBezTo>
                  <a:lnTo>
                    <a:pt x="3473" y="1543"/>
                  </a:lnTo>
                  <a:cubicBezTo>
                    <a:pt x="3900" y="1543"/>
                    <a:pt x="4246" y="1198"/>
                    <a:pt x="4246" y="771"/>
                  </a:cubicBezTo>
                  <a:cubicBezTo>
                    <a:pt x="4246" y="346"/>
                    <a:pt x="3900" y="0"/>
                    <a:pt x="3473"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49" name="Google Shape;1803;p77">
              <a:extLst>
                <a:ext uri="{FF2B5EF4-FFF2-40B4-BE49-F238E27FC236}">
                  <a16:creationId xmlns:a16="http://schemas.microsoft.com/office/drawing/2014/main" id="{81FEEE00-0D61-4223-BADF-BBD90D0EEA5D}"/>
                </a:ext>
              </a:extLst>
            </p:cNvPr>
            <p:cNvSpPr/>
            <p:nvPr/>
          </p:nvSpPr>
          <p:spPr>
            <a:xfrm>
              <a:off x="4270750" y="2430750"/>
              <a:ext cx="144725" cy="289400"/>
            </a:xfrm>
            <a:custGeom>
              <a:avLst/>
              <a:gdLst/>
              <a:ahLst/>
              <a:cxnLst/>
              <a:rect l="l" t="t" r="r" b="b"/>
              <a:pathLst>
                <a:path w="5789" h="11576" extrusionOk="0">
                  <a:moveTo>
                    <a:pt x="194" y="0"/>
                  </a:moveTo>
                  <a:cubicBezTo>
                    <a:pt x="87" y="0"/>
                    <a:pt x="0" y="86"/>
                    <a:pt x="0" y="192"/>
                  </a:cubicBezTo>
                  <a:lnTo>
                    <a:pt x="0" y="1350"/>
                  </a:lnTo>
                  <a:cubicBezTo>
                    <a:pt x="0" y="1456"/>
                    <a:pt x="87" y="1543"/>
                    <a:pt x="194" y="1543"/>
                  </a:cubicBezTo>
                  <a:lnTo>
                    <a:pt x="2894" y="1543"/>
                  </a:lnTo>
                  <a:cubicBezTo>
                    <a:pt x="3001" y="1543"/>
                    <a:pt x="3088" y="1456"/>
                    <a:pt x="3088" y="1350"/>
                  </a:cubicBezTo>
                  <a:lnTo>
                    <a:pt x="3088" y="192"/>
                  </a:lnTo>
                  <a:cubicBezTo>
                    <a:pt x="3088" y="86"/>
                    <a:pt x="3001" y="0"/>
                    <a:pt x="2894" y="0"/>
                  </a:cubicBezTo>
                  <a:close/>
                  <a:moveTo>
                    <a:pt x="5016" y="10032"/>
                  </a:moveTo>
                  <a:cubicBezTo>
                    <a:pt x="4705" y="10032"/>
                    <a:pt x="4423" y="10220"/>
                    <a:pt x="4303" y="10508"/>
                  </a:cubicBezTo>
                  <a:cubicBezTo>
                    <a:pt x="4185" y="10797"/>
                    <a:pt x="4250" y="11128"/>
                    <a:pt x="4471" y="11350"/>
                  </a:cubicBezTo>
                  <a:cubicBezTo>
                    <a:pt x="4619" y="11497"/>
                    <a:pt x="4816" y="11575"/>
                    <a:pt x="5017" y="11575"/>
                  </a:cubicBezTo>
                  <a:cubicBezTo>
                    <a:pt x="5116" y="11575"/>
                    <a:pt x="5216" y="11556"/>
                    <a:pt x="5312" y="11516"/>
                  </a:cubicBezTo>
                  <a:cubicBezTo>
                    <a:pt x="5601" y="11397"/>
                    <a:pt x="5788" y="11116"/>
                    <a:pt x="5788" y="10803"/>
                  </a:cubicBezTo>
                  <a:cubicBezTo>
                    <a:pt x="5788" y="10378"/>
                    <a:pt x="5443" y="10032"/>
                    <a:pt x="5016" y="10032"/>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50" name="Google Shape;1804;p77">
              <a:extLst>
                <a:ext uri="{FF2B5EF4-FFF2-40B4-BE49-F238E27FC236}">
                  <a16:creationId xmlns:a16="http://schemas.microsoft.com/office/drawing/2014/main" id="{A9EFE982-FF40-46E5-B16F-DE106740CD1E}"/>
                </a:ext>
              </a:extLst>
            </p:cNvPr>
            <p:cNvSpPr/>
            <p:nvPr/>
          </p:nvSpPr>
          <p:spPr>
            <a:xfrm>
              <a:off x="4270750" y="2575425"/>
              <a:ext cx="77200" cy="38625"/>
            </a:xfrm>
            <a:custGeom>
              <a:avLst/>
              <a:gdLst/>
              <a:ahLst/>
              <a:cxnLst/>
              <a:rect l="l" t="t" r="r" b="b"/>
              <a:pathLst>
                <a:path w="3088" h="1545" extrusionOk="0">
                  <a:moveTo>
                    <a:pt x="194" y="0"/>
                  </a:moveTo>
                  <a:cubicBezTo>
                    <a:pt x="87" y="0"/>
                    <a:pt x="0" y="87"/>
                    <a:pt x="0" y="194"/>
                  </a:cubicBezTo>
                  <a:lnTo>
                    <a:pt x="0" y="1351"/>
                  </a:lnTo>
                  <a:cubicBezTo>
                    <a:pt x="0" y="1458"/>
                    <a:pt x="87" y="1545"/>
                    <a:pt x="194" y="1545"/>
                  </a:cubicBezTo>
                  <a:lnTo>
                    <a:pt x="2894" y="1545"/>
                  </a:lnTo>
                  <a:cubicBezTo>
                    <a:pt x="3001" y="1545"/>
                    <a:pt x="3088" y="1458"/>
                    <a:pt x="3088" y="1351"/>
                  </a:cubicBezTo>
                  <a:lnTo>
                    <a:pt x="3088" y="194"/>
                  </a:lnTo>
                  <a:cubicBezTo>
                    <a:pt x="3088" y="87"/>
                    <a:pt x="3001" y="0"/>
                    <a:pt x="2894"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51" name="Google Shape;1805;p77">
              <a:extLst>
                <a:ext uri="{FF2B5EF4-FFF2-40B4-BE49-F238E27FC236}">
                  <a16:creationId xmlns:a16="http://schemas.microsoft.com/office/drawing/2014/main" id="{BB97507C-4AA7-46A8-A163-9DCBD239845D}"/>
                </a:ext>
              </a:extLst>
            </p:cNvPr>
            <p:cNvSpPr/>
            <p:nvPr/>
          </p:nvSpPr>
          <p:spPr>
            <a:xfrm>
              <a:off x="4270750" y="2498825"/>
              <a:ext cx="356950" cy="221325"/>
            </a:xfrm>
            <a:custGeom>
              <a:avLst/>
              <a:gdLst/>
              <a:ahLst/>
              <a:cxnLst/>
              <a:rect l="l" t="t" r="r" b="b"/>
              <a:pathLst>
                <a:path w="14278" h="8853" extrusionOk="0">
                  <a:moveTo>
                    <a:pt x="1544" y="1"/>
                  </a:moveTo>
                  <a:cubicBezTo>
                    <a:pt x="1514" y="1"/>
                    <a:pt x="1485" y="7"/>
                    <a:pt x="1458" y="21"/>
                  </a:cubicBezTo>
                  <a:lnTo>
                    <a:pt x="106" y="696"/>
                  </a:lnTo>
                  <a:cubicBezTo>
                    <a:pt x="41" y="730"/>
                    <a:pt x="0" y="796"/>
                    <a:pt x="0" y="868"/>
                  </a:cubicBezTo>
                  <a:lnTo>
                    <a:pt x="0" y="1016"/>
                  </a:lnTo>
                  <a:cubicBezTo>
                    <a:pt x="0" y="1090"/>
                    <a:pt x="41" y="1156"/>
                    <a:pt x="106" y="1189"/>
                  </a:cubicBezTo>
                  <a:lnTo>
                    <a:pt x="1458" y="1864"/>
                  </a:lnTo>
                  <a:cubicBezTo>
                    <a:pt x="1485" y="1878"/>
                    <a:pt x="1514" y="1885"/>
                    <a:pt x="1544" y="1885"/>
                  </a:cubicBezTo>
                  <a:cubicBezTo>
                    <a:pt x="1573" y="1885"/>
                    <a:pt x="1603" y="1878"/>
                    <a:pt x="1630" y="1864"/>
                  </a:cubicBezTo>
                  <a:lnTo>
                    <a:pt x="2980" y="1189"/>
                  </a:lnTo>
                  <a:cubicBezTo>
                    <a:pt x="3046" y="1156"/>
                    <a:pt x="3088" y="1090"/>
                    <a:pt x="3088" y="1016"/>
                  </a:cubicBezTo>
                  <a:lnTo>
                    <a:pt x="3088" y="868"/>
                  </a:lnTo>
                  <a:cubicBezTo>
                    <a:pt x="3088" y="796"/>
                    <a:pt x="3046" y="730"/>
                    <a:pt x="2980" y="696"/>
                  </a:cubicBezTo>
                  <a:lnTo>
                    <a:pt x="2981" y="696"/>
                  </a:lnTo>
                  <a:lnTo>
                    <a:pt x="1630" y="21"/>
                  </a:lnTo>
                  <a:cubicBezTo>
                    <a:pt x="1603" y="7"/>
                    <a:pt x="1573" y="1"/>
                    <a:pt x="1544" y="1"/>
                  </a:cubicBezTo>
                  <a:close/>
                  <a:moveTo>
                    <a:pt x="13505" y="7309"/>
                  </a:moveTo>
                  <a:cubicBezTo>
                    <a:pt x="13194" y="7309"/>
                    <a:pt x="12912" y="7497"/>
                    <a:pt x="12792" y="7785"/>
                  </a:cubicBezTo>
                  <a:cubicBezTo>
                    <a:pt x="12674" y="8074"/>
                    <a:pt x="12739" y="8405"/>
                    <a:pt x="12960" y="8627"/>
                  </a:cubicBezTo>
                  <a:cubicBezTo>
                    <a:pt x="13108" y="8774"/>
                    <a:pt x="13305" y="8852"/>
                    <a:pt x="13506" y="8852"/>
                  </a:cubicBezTo>
                  <a:cubicBezTo>
                    <a:pt x="13605" y="8852"/>
                    <a:pt x="13705" y="8833"/>
                    <a:pt x="13801" y="8793"/>
                  </a:cubicBezTo>
                  <a:cubicBezTo>
                    <a:pt x="14090" y="8674"/>
                    <a:pt x="14278" y="8393"/>
                    <a:pt x="14278" y="8080"/>
                  </a:cubicBezTo>
                  <a:cubicBezTo>
                    <a:pt x="14278" y="7655"/>
                    <a:pt x="13932" y="7309"/>
                    <a:pt x="13505" y="7309"/>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52" name="Google Shape;1806;p77">
              <a:extLst>
                <a:ext uri="{FF2B5EF4-FFF2-40B4-BE49-F238E27FC236}">
                  <a16:creationId xmlns:a16="http://schemas.microsoft.com/office/drawing/2014/main" id="{B9A06532-7275-4B2F-9C1E-A27C4747F683}"/>
                </a:ext>
              </a:extLst>
            </p:cNvPr>
            <p:cNvSpPr/>
            <p:nvPr/>
          </p:nvSpPr>
          <p:spPr>
            <a:xfrm>
              <a:off x="4367200" y="2729750"/>
              <a:ext cx="270125" cy="106175"/>
            </a:xfrm>
            <a:custGeom>
              <a:avLst/>
              <a:gdLst/>
              <a:ahLst/>
              <a:cxnLst/>
              <a:rect l="l" t="t" r="r" b="b"/>
              <a:pathLst>
                <a:path w="10805" h="4247" extrusionOk="0">
                  <a:moveTo>
                    <a:pt x="3860" y="1"/>
                  </a:moveTo>
                  <a:lnTo>
                    <a:pt x="1101" y="829"/>
                  </a:lnTo>
                  <a:cubicBezTo>
                    <a:pt x="448" y="1026"/>
                    <a:pt x="1" y="1625"/>
                    <a:pt x="1" y="2307"/>
                  </a:cubicBezTo>
                  <a:lnTo>
                    <a:pt x="1" y="4246"/>
                  </a:lnTo>
                  <a:lnTo>
                    <a:pt x="10805" y="4246"/>
                  </a:lnTo>
                  <a:lnTo>
                    <a:pt x="10805" y="2307"/>
                  </a:lnTo>
                  <a:cubicBezTo>
                    <a:pt x="10805" y="1625"/>
                    <a:pt x="10358" y="1026"/>
                    <a:pt x="9705" y="829"/>
                  </a:cubicBezTo>
                  <a:lnTo>
                    <a:pt x="694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53" name="Google Shape;1807;p77">
              <a:extLst>
                <a:ext uri="{FF2B5EF4-FFF2-40B4-BE49-F238E27FC236}">
                  <a16:creationId xmlns:a16="http://schemas.microsoft.com/office/drawing/2014/main" id="{BB4FC788-7842-46EE-9488-4FEF02B63BE5}"/>
                </a:ext>
              </a:extLst>
            </p:cNvPr>
            <p:cNvSpPr/>
            <p:nvPr/>
          </p:nvSpPr>
          <p:spPr>
            <a:xfrm>
              <a:off x="4607600" y="2749800"/>
              <a:ext cx="29725" cy="86125"/>
            </a:xfrm>
            <a:custGeom>
              <a:avLst/>
              <a:gdLst/>
              <a:ahLst/>
              <a:cxnLst/>
              <a:rect l="l" t="t" r="r" b="b"/>
              <a:pathLst>
                <a:path w="1189" h="3445" extrusionOk="0">
                  <a:moveTo>
                    <a:pt x="0" y="1"/>
                  </a:moveTo>
                  <a:cubicBezTo>
                    <a:pt x="271" y="326"/>
                    <a:pt x="418" y="736"/>
                    <a:pt x="418" y="1160"/>
                  </a:cubicBezTo>
                  <a:lnTo>
                    <a:pt x="418" y="3444"/>
                  </a:lnTo>
                  <a:lnTo>
                    <a:pt x="1189" y="3444"/>
                  </a:lnTo>
                  <a:lnTo>
                    <a:pt x="1189" y="1505"/>
                  </a:lnTo>
                  <a:cubicBezTo>
                    <a:pt x="1189" y="823"/>
                    <a:pt x="742" y="224"/>
                    <a:pt x="89" y="27"/>
                  </a:cubicBezTo>
                  <a:lnTo>
                    <a:pt x="0"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54" name="Google Shape;1808;p77">
              <a:extLst>
                <a:ext uri="{FF2B5EF4-FFF2-40B4-BE49-F238E27FC236}">
                  <a16:creationId xmlns:a16="http://schemas.microsoft.com/office/drawing/2014/main" id="{FCDD389D-1B9D-49AD-B011-262B5B0A65C6}"/>
                </a:ext>
              </a:extLst>
            </p:cNvPr>
            <p:cNvSpPr/>
            <p:nvPr/>
          </p:nvSpPr>
          <p:spPr>
            <a:xfrm>
              <a:off x="4422975" y="2575425"/>
              <a:ext cx="158575" cy="183300"/>
            </a:xfrm>
            <a:custGeom>
              <a:avLst/>
              <a:gdLst/>
              <a:ahLst/>
              <a:cxnLst/>
              <a:rect l="l" t="t" r="r" b="b"/>
              <a:pathLst>
                <a:path w="6343" h="7332" extrusionOk="0">
                  <a:moveTo>
                    <a:pt x="1" y="0"/>
                  </a:moveTo>
                  <a:lnTo>
                    <a:pt x="472" y="3054"/>
                  </a:lnTo>
                  <a:cubicBezTo>
                    <a:pt x="494" y="3198"/>
                    <a:pt x="227" y="3339"/>
                    <a:pt x="274" y="3473"/>
                  </a:cubicBezTo>
                  <a:cubicBezTo>
                    <a:pt x="501" y="4112"/>
                    <a:pt x="996" y="4620"/>
                    <a:pt x="1629" y="4863"/>
                  </a:cubicBezTo>
                  <a:lnTo>
                    <a:pt x="1629" y="7332"/>
                  </a:lnTo>
                  <a:lnTo>
                    <a:pt x="4716" y="7332"/>
                  </a:lnTo>
                  <a:lnTo>
                    <a:pt x="4716" y="4864"/>
                  </a:lnTo>
                  <a:cubicBezTo>
                    <a:pt x="5349" y="4620"/>
                    <a:pt x="5844" y="4112"/>
                    <a:pt x="6070" y="3473"/>
                  </a:cubicBezTo>
                  <a:cubicBezTo>
                    <a:pt x="6117" y="3339"/>
                    <a:pt x="5851" y="3198"/>
                    <a:pt x="5873" y="3054"/>
                  </a:cubicBezTo>
                  <a:lnTo>
                    <a:pt x="6343" y="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55" name="Google Shape;1809;p77">
              <a:extLst>
                <a:ext uri="{FF2B5EF4-FFF2-40B4-BE49-F238E27FC236}">
                  <a16:creationId xmlns:a16="http://schemas.microsoft.com/office/drawing/2014/main" id="{28B1019A-D18F-4E07-9449-3AA4D6F8D2EB}"/>
                </a:ext>
              </a:extLst>
            </p:cNvPr>
            <p:cNvSpPr/>
            <p:nvPr/>
          </p:nvSpPr>
          <p:spPr>
            <a:xfrm>
              <a:off x="4422975" y="2575425"/>
              <a:ext cx="146850" cy="125425"/>
            </a:xfrm>
            <a:custGeom>
              <a:avLst/>
              <a:gdLst/>
              <a:ahLst/>
              <a:cxnLst/>
              <a:rect l="l" t="t" r="r" b="b"/>
              <a:pathLst>
                <a:path w="5874" h="5017" extrusionOk="0">
                  <a:moveTo>
                    <a:pt x="1" y="0"/>
                  </a:moveTo>
                  <a:lnTo>
                    <a:pt x="472" y="3054"/>
                  </a:lnTo>
                  <a:cubicBezTo>
                    <a:pt x="494" y="3198"/>
                    <a:pt x="227" y="3339"/>
                    <a:pt x="274" y="3473"/>
                  </a:cubicBezTo>
                  <a:cubicBezTo>
                    <a:pt x="602" y="4399"/>
                    <a:pt x="1476" y="5016"/>
                    <a:pt x="2458" y="5016"/>
                  </a:cubicBezTo>
                  <a:lnTo>
                    <a:pt x="3115" y="5016"/>
                  </a:lnTo>
                  <a:cubicBezTo>
                    <a:pt x="3116" y="5016"/>
                    <a:pt x="3117" y="5016"/>
                    <a:pt x="3118" y="5016"/>
                  </a:cubicBezTo>
                  <a:cubicBezTo>
                    <a:pt x="4260" y="5016"/>
                    <a:pt x="5230" y="4182"/>
                    <a:pt x="5404" y="3054"/>
                  </a:cubicBezTo>
                  <a:lnTo>
                    <a:pt x="5873" y="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56" name="Google Shape;1810;p77">
              <a:extLst>
                <a:ext uri="{FF2B5EF4-FFF2-40B4-BE49-F238E27FC236}">
                  <a16:creationId xmlns:a16="http://schemas.microsoft.com/office/drawing/2014/main" id="{0327CF18-23AD-4569-8875-6C331FBAD7AB}"/>
                </a:ext>
              </a:extLst>
            </p:cNvPr>
            <p:cNvSpPr/>
            <p:nvPr/>
          </p:nvSpPr>
          <p:spPr>
            <a:xfrm>
              <a:off x="4429925" y="2729750"/>
              <a:ext cx="144725" cy="106175"/>
            </a:xfrm>
            <a:custGeom>
              <a:avLst/>
              <a:gdLst/>
              <a:ahLst/>
              <a:cxnLst/>
              <a:rect l="l" t="t" r="r" b="b"/>
              <a:pathLst>
                <a:path w="5789" h="4247" extrusionOk="0">
                  <a:moveTo>
                    <a:pt x="1351" y="1"/>
                  </a:moveTo>
                  <a:lnTo>
                    <a:pt x="0" y="407"/>
                  </a:lnTo>
                  <a:lnTo>
                    <a:pt x="0" y="4246"/>
                  </a:lnTo>
                  <a:lnTo>
                    <a:pt x="5789" y="4246"/>
                  </a:lnTo>
                  <a:lnTo>
                    <a:pt x="5789" y="407"/>
                  </a:lnTo>
                  <a:lnTo>
                    <a:pt x="443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57" name="Google Shape;1811;p77">
              <a:extLst>
                <a:ext uri="{FF2B5EF4-FFF2-40B4-BE49-F238E27FC236}">
                  <a16:creationId xmlns:a16="http://schemas.microsoft.com/office/drawing/2014/main" id="{68884DCA-E444-467D-87E2-0747D58D41AB}"/>
                </a:ext>
              </a:extLst>
            </p:cNvPr>
            <p:cNvSpPr/>
            <p:nvPr/>
          </p:nvSpPr>
          <p:spPr>
            <a:xfrm>
              <a:off x="4429925" y="2735550"/>
              <a:ext cx="144725" cy="100375"/>
            </a:xfrm>
            <a:custGeom>
              <a:avLst/>
              <a:gdLst/>
              <a:ahLst/>
              <a:cxnLst/>
              <a:rect l="l" t="t" r="r" b="b"/>
              <a:pathLst>
                <a:path w="5789" h="4015" extrusionOk="0">
                  <a:moveTo>
                    <a:pt x="5208" y="1"/>
                  </a:moveTo>
                  <a:lnTo>
                    <a:pt x="5208" y="3050"/>
                  </a:lnTo>
                  <a:cubicBezTo>
                    <a:pt x="5208" y="3263"/>
                    <a:pt x="5036" y="3435"/>
                    <a:pt x="4823" y="3435"/>
                  </a:cubicBezTo>
                  <a:lnTo>
                    <a:pt x="0" y="3435"/>
                  </a:lnTo>
                  <a:lnTo>
                    <a:pt x="0" y="4014"/>
                  </a:lnTo>
                  <a:lnTo>
                    <a:pt x="5789" y="4014"/>
                  </a:lnTo>
                  <a:lnTo>
                    <a:pt x="5789" y="175"/>
                  </a:lnTo>
                  <a:lnTo>
                    <a:pt x="520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58" name="Google Shape;1812;p77">
              <a:extLst>
                <a:ext uri="{FF2B5EF4-FFF2-40B4-BE49-F238E27FC236}">
                  <a16:creationId xmlns:a16="http://schemas.microsoft.com/office/drawing/2014/main" id="{E78EEBA9-DB4E-43A1-A3C7-310550F19C1D}"/>
                </a:ext>
              </a:extLst>
            </p:cNvPr>
            <p:cNvSpPr/>
            <p:nvPr/>
          </p:nvSpPr>
          <p:spPr>
            <a:xfrm>
              <a:off x="4415450" y="2575425"/>
              <a:ext cx="168775" cy="96500"/>
            </a:xfrm>
            <a:custGeom>
              <a:avLst/>
              <a:gdLst/>
              <a:ahLst/>
              <a:cxnLst/>
              <a:rect l="l" t="t" r="r" b="b"/>
              <a:pathLst>
                <a:path w="6751" h="3860" extrusionOk="0">
                  <a:moveTo>
                    <a:pt x="0" y="0"/>
                  </a:moveTo>
                  <a:lnTo>
                    <a:pt x="470" y="3054"/>
                  </a:lnTo>
                  <a:cubicBezTo>
                    <a:pt x="492" y="3197"/>
                    <a:pt x="528" y="3337"/>
                    <a:pt x="576" y="3473"/>
                  </a:cubicBezTo>
                  <a:lnTo>
                    <a:pt x="1384" y="3473"/>
                  </a:lnTo>
                  <a:cubicBezTo>
                    <a:pt x="1486" y="3473"/>
                    <a:pt x="1585" y="3433"/>
                    <a:pt x="1657" y="3361"/>
                  </a:cubicBezTo>
                  <a:lnTo>
                    <a:pt x="1982" y="3035"/>
                  </a:lnTo>
                  <a:cubicBezTo>
                    <a:pt x="2058" y="2958"/>
                    <a:pt x="2157" y="2921"/>
                    <a:pt x="2254" y="2921"/>
                  </a:cubicBezTo>
                  <a:cubicBezTo>
                    <a:pt x="2378" y="2921"/>
                    <a:pt x="2501" y="2981"/>
                    <a:pt x="2577" y="3094"/>
                  </a:cubicBezTo>
                  <a:lnTo>
                    <a:pt x="2874" y="3538"/>
                  </a:lnTo>
                  <a:cubicBezTo>
                    <a:pt x="3016" y="3752"/>
                    <a:pt x="3245" y="3859"/>
                    <a:pt x="3473" y="3859"/>
                  </a:cubicBezTo>
                  <a:cubicBezTo>
                    <a:pt x="3702" y="3859"/>
                    <a:pt x="3930" y="3752"/>
                    <a:pt x="4073" y="3538"/>
                  </a:cubicBezTo>
                  <a:lnTo>
                    <a:pt x="4370" y="3094"/>
                  </a:lnTo>
                  <a:cubicBezTo>
                    <a:pt x="4445" y="2981"/>
                    <a:pt x="4568" y="2921"/>
                    <a:pt x="4692" y="2921"/>
                  </a:cubicBezTo>
                  <a:cubicBezTo>
                    <a:pt x="4790" y="2921"/>
                    <a:pt x="4888" y="2958"/>
                    <a:pt x="4963" y="3035"/>
                  </a:cubicBezTo>
                  <a:lnTo>
                    <a:pt x="5290" y="3361"/>
                  </a:lnTo>
                  <a:cubicBezTo>
                    <a:pt x="5362" y="3433"/>
                    <a:pt x="5460" y="3473"/>
                    <a:pt x="5563" y="3473"/>
                  </a:cubicBezTo>
                  <a:lnTo>
                    <a:pt x="6174" y="3473"/>
                  </a:lnTo>
                  <a:cubicBezTo>
                    <a:pt x="6223" y="3337"/>
                    <a:pt x="6258" y="3197"/>
                    <a:pt x="6279" y="3054"/>
                  </a:cubicBezTo>
                  <a:lnTo>
                    <a:pt x="6750"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59" name="Google Shape;1813;p77">
              <a:extLst>
                <a:ext uri="{FF2B5EF4-FFF2-40B4-BE49-F238E27FC236}">
                  <a16:creationId xmlns:a16="http://schemas.microsoft.com/office/drawing/2014/main" id="{3C1C8AC9-2F13-4AFC-9D44-02486863BE37}"/>
                </a:ext>
              </a:extLst>
            </p:cNvPr>
            <p:cNvSpPr/>
            <p:nvPr/>
          </p:nvSpPr>
          <p:spPr>
            <a:xfrm>
              <a:off x="4555400" y="2575425"/>
              <a:ext cx="33725" cy="86850"/>
            </a:xfrm>
            <a:custGeom>
              <a:avLst/>
              <a:gdLst/>
              <a:ahLst/>
              <a:cxnLst/>
              <a:rect l="l" t="t" r="r" b="b"/>
              <a:pathLst>
                <a:path w="1349" h="3474" extrusionOk="0">
                  <a:moveTo>
                    <a:pt x="576" y="0"/>
                  </a:moveTo>
                  <a:lnTo>
                    <a:pt x="107" y="3054"/>
                  </a:lnTo>
                  <a:cubicBezTo>
                    <a:pt x="85" y="3197"/>
                    <a:pt x="49" y="3337"/>
                    <a:pt x="0" y="3473"/>
                  </a:cubicBezTo>
                  <a:lnTo>
                    <a:pt x="773" y="3473"/>
                  </a:lnTo>
                  <a:cubicBezTo>
                    <a:pt x="821" y="3337"/>
                    <a:pt x="857" y="3197"/>
                    <a:pt x="879" y="3054"/>
                  </a:cubicBezTo>
                  <a:lnTo>
                    <a:pt x="1348"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60" name="Google Shape;1814;p77">
              <a:extLst>
                <a:ext uri="{FF2B5EF4-FFF2-40B4-BE49-F238E27FC236}">
                  <a16:creationId xmlns:a16="http://schemas.microsoft.com/office/drawing/2014/main" id="{244D30DE-B466-4CC0-9E3C-8AB900CF2FF3}"/>
                </a:ext>
              </a:extLst>
            </p:cNvPr>
            <p:cNvSpPr/>
            <p:nvPr/>
          </p:nvSpPr>
          <p:spPr>
            <a:xfrm>
              <a:off x="4401200" y="2488600"/>
              <a:ext cx="197550" cy="106150"/>
            </a:xfrm>
            <a:custGeom>
              <a:avLst/>
              <a:gdLst/>
              <a:ahLst/>
              <a:cxnLst/>
              <a:rect l="l" t="t" r="r" b="b"/>
              <a:pathLst>
                <a:path w="7902" h="4246" extrusionOk="0">
                  <a:moveTo>
                    <a:pt x="3271" y="0"/>
                  </a:moveTo>
                  <a:cubicBezTo>
                    <a:pt x="3059" y="0"/>
                    <a:pt x="2886" y="173"/>
                    <a:pt x="2886" y="387"/>
                  </a:cubicBezTo>
                  <a:lnTo>
                    <a:pt x="2840" y="387"/>
                  </a:lnTo>
                  <a:cubicBezTo>
                    <a:pt x="2176" y="387"/>
                    <a:pt x="1586" y="812"/>
                    <a:pt x="1377" y="1441"/>
                  </a:cubicBezTo>
                  <a:lnTo>
                    <a:pt x="956" y="2702"/>
                  </a:lnTo>
                  <a:lnTo>
                    <a:pt x="345" y="3314"/>
                  </a:lnTo>
                  <a:cubicBezTo>
                    <a:pt x="0" y="3658"/>
                    <a:pt x="244" y="4245"/>
                    <a:pt x="730" y="4245"/>
                  </a:cubicBezTo>
                  <a:lnTo>
                    <a:pt x="7356" y="4245"/>
                  </a:lnTo>
                  <a:cubicBezTo>
                    <a:pt x="7657" y="4245"/>
                    <a:pt x="7902" y="4000"/>
                    <a:pt x="7902" y="3699"/>
                  </a:cubicBezTo>
                  <a:cubicBezTo>
                    <a:pt x="7902" y="3554"/>
                    <a:pt x="7844" y="3416"/>
                    <a:pt x="7741" y="3314"/>
                  </a:cubicBezTo>
                  <a:lnTo>
                    <a:pt x="7130" y="2702"/>
                  </a:lnTo>
                  <a:lnTo>
                    <a:pt x="6710" y="1441"/>
                  </a:lnTo>
                  <a:cubicBezTo>
                    <a:pt x="6499" y="812"/>
                    <a:pt x="5910" y="387"/>
                    <a:pt x="5245" y="387"/>
                  </a:cubicBezTo>
                  <a:lnTo>
                    <a:pt x="5201" y="387"/>
                  </a:lnTo>
                  <a:cubicBezTo>
                    <a:pt x="5201" y="173"/>
                    <a:pt x="5028" y="0"/>
                    <a:pt x="4814" y="0"/>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sp>
          <p:nvSpPr>
            <p:cNvPr id="161" name="Google Shape;1815;p77">
              <a:extLst>
                <a:ext uri="{FF2B5EF4-FFF2-40B4-BE49-F238E27FC236}">
                  <a16:creationId xmlns:a16="http://schemas.microsoft.com/office/drawing/2014/main" id="{052188A7-823E-4946-AD09-7C29E240009B}"/>
                </a:ext>
              </a:extLst>
            </p:cNvPr>
            <p:cNvSpPr/>
            <p:nvPr/>
          </p:nvSpPr>
          <p:spPr>
            <a:xfrm>
              <a:off x="4453800" y="2488600"/>
              <a:ext cx="125650" cy="86850"/>
            </a:xfrm>
            <a:custGeom>
              <a:avLst/>
              <a:gdLst/>
              <a:ahLst/>
              <a:cxnLst/>
              <a:rect l="l" t="t" r="r" b="b"/>
              <a:pathLst>
                <a:path w="5026" h="3474" extrusionOk="0">
                  <a:moveTo>
                    <a:pt x="1167" y="0"/>
                  </a:moveTo>
                  <a:cubicBezTo>
                    <a:pt x="955" y="0"/>
                    <a:pt x="782" y="173"/>
                    <a:pt x="782" y="387"/>
                  </a:cubicBezTo>
                  <a:lnTo>
                    <a:pt x="782" y="2702"/>
                  </a:lnTo>
                  <a:lnTo>
                    <a:pt x="396" y="2702"/>
                  </a:lnTo>
                  <a:cubicBezTo>
                    <a:pt x="393" y="2702"/>
                    <a:pt x="389" y="2702"/>
                    <a:pt x="386" y="2702"/>
                  </a:cubicBezTo>
                  <a:cubicBezTo>
                    <a:pt x="174" y="2702"/>
                    <a:pt x="1" y="2874"/>
                    <a:pt x="1" y="3088"/>
                  </a:cubicBezTo>
                  <a:cubicBezTo>
                    <a:pt x="1" y="3302"/>
                    <a:pt x="175" y="3473"/>
                    <a:pt x="388" y="3473"/>
                  </a:cubicBezTo>
                  <a:cubicBezTo>
                    <a:pt x="391" y="3473"/>
                    <a:pt x="394" y="3473"/>
                    <a:pt x="396" y="3473"/>
                  </a:cubicBezTo>
                  <a:lnTo>
                    <a:pt x="5026" y="3473"/>
                  </a:lnTo>
                  <a:lnTo>
                    <a:pt x="5026" y="2702"/>
                  </a:lnTo>
                  <a:lnTo>
                    <a:pt x="3097" y="2702"/>
                  </a:lnTo>
                  <a:lnTo>
                    <a:pt x="3097" y="387"/>
                  </a:lnTo>
                  <a:cubicBezTo>
                    <a:pt x="3097" y="173"/>
                    <a:pt x="2924" y="0"/>
                    <a:pt x="2710"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62" name="Google Shape;1816;p77">
              <a:extLst>
                <a:ext uri="{FF2B5EF4-FFF2-40B4-BE49-F238E27FC236}">
                  <a16:creationId xmlns:a16="http://schemas.microsoft.com/office/drawing/2014/main" id="{C7AE4A32-D9C4-45B5-92DB-4BD9084547CB}"/>
                </a:ext>
              </a:extLst>
            </p:cNvPr>
            <p:cNvSpPr/>
            <p:nvPr/>
          </p:nvSpPr>
          <p:spPr>
            <a:xfrm>
              <a:off x="4502250" y="2488600"/>
              <a:ext cx="96500" cy="106150"/>
            </a:xfrm>
            <a:custGeom>
              <a:avLst/>
              <a:gdLst/>
              <a:ahLst/>
              <a:cxnLst/>
              <a:rect l="l" t="t" r="r" b="b"/>
              <a:pathLst>
                <a:path w="3860" h="4246" extrusionOk="0">
                  <a:moveTo>
                    <a:pt x="0" y="0"/>
                  </a:moveTo>
                  <a:cubicBezTo>
                    <a:pt x="214" y="0"/>
                    <a:pt x="387" y="173"/>
                    <a:pt x="387" y="387"/>
                  </a:cubicBezTo>
                  <a:lnTo>
                    <a:pt x="387" y="2702"/>
                  </a:lnTo>
                  <a:lnTo>
                    <a:pt x="1158" y="2702"/>
                  </a:lnTo>
                  <a:lnTo>
                    <a:pt x="1158" y="569"/>
                  </a:lnTo>
                  <a:cubicBezTo>
                    <a:pt x="1508" y="755"/>
                    <a:pt x="1772" y="1066"/>
                    <a:pt x="1896" y="1441"/>
                  </a:cubicBezTo>
                  <a:lnTo>
                    <a:pt x="2317" y="2702"/>
                  </a:lnTo>
                  <a:lnTo>
                    <a:pt x="2928" y="3314"/>
                  </a:lnTo>
                  <a:cubicBezTo>
                    <a:pt x="3085" y="3470"/>
                    <a:pt x="3130" y="3705"/>
                    <a:pt x="3046" y="3909"/>
                  </a:cubicBezTo>
                  <a:cubicBezTo>
                    <a:pt x="2962" y="4112"/>
                    <a:pt x="2763" y="4245"/>
                    <a:pt x="2543" y="4245"/>
                  </a:cubicBezTo>
                  <a:lnTo>
                    <a:pt x="3314" y="4245"/>
                  </a:lnTo>
                  <a:cubicBezTo>
                    <a:pt x="3615" y="4245"/>
                    <a:pt x="3860" y="4000"/>
                    <a:pt x="3860" y="3699"/>
                  </a:cubicBezTo>
                  <a:lnTo>
                    <a:pt x="3858" y="3699"/>
                  </a:lnTo>
                  <a:cubicBezTo>
                    <a:pt x="3858" y="3554"/>
                    <a:pt x="3801" y="3416"/>
                    <a:pt x="3699" y="3314"/>
                  </a:cubicBezTo>
                  <a:lnTo>
                    <a:pt x="3088" y="2702"/>
                  </a:lnTo>
                  <a:lnTo>
                    <a:pt x="2667" y="1441"/>
                  </a:lnTo>
                  <a:cubicBezTo>
                    <a:pt x="2457" y="812"/>
                    <a:pt x="1868" y="387"/>
                    <a:pt x="1203" y="387"/>
                  </a:cubicBezTo>
                  <a:lnTo>
                    <a:pt x="1158" y="387"/>
                  </a:lnTo>
                  <a:cubicBezTo>
                    <a:pt x="1158" y="173"/>
                    <a:pt x="985" y="0"/>
                    <a:pt x="772"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grpSp>
      <p:sp>
        <p:nvSpPr>
          <p:cNvPr id="2" name="Slide Number Placeholder 1">
            <a:extLst>
              <a:ext uri="{FF2B5EF4-FFF2-40B4-BE49-F238E27FC236}">
                <a16:creationId xmlns:a16="http://schemas.microsoft.com/office/drawing/2014/main" id="{6E0E935B-6F84-43D3-9110-3D809F53B3C3}"/>
              </a:ext>
            </a:extLst>
          </p:cNvPr>
          <p:cNvSpPr>
            <a:spLocks noGrp="1"/>
          </p:cNvSpPr>
          <p:nvPr>
            <p:ph type="sldNum" sz="quarter" idx="16"/>
          </p:nvPr>
        </p:nvSpPr>
        <p:spPr>
          <a:xfrm>
            <a:off x="10421749" y="6042300"/>
            <a:ext cx="1545866" cy="561401"/>
          </a:xfrm>
        </p:spPr>
        <p:txBody>
          <a:bodyPr/>
          <a:lstStyle/>
          <a:p>
            <a:fld id="{4FAB73BC-B049-4115-A692-8D63A059BFB8}" type="slidenum">
              <a:rPr lang="en-US" sz="1600" smtClean="0">
                <a:solidFill>
                  <a:srgbClr val="000000"/>
                </a:solidFill>
              </a:rPr>
              <a:pPr/>
              <a:t>15</a:t>
            </a:fld>
            <a:endParaRPr lang="en-US" dirty="0">
              <a:solidFill>
                <a:srgbClr val="000000"/>
              </a:solidFill>
            </a:endParaRPr>
          </a:p>
        </p:txBody>
      </p:sp>
      <p:sp>
        <p:nvSpPr>
          <p:cNvPr id="3" name="Cloud 2">
            <a:extLst>
              <a:ext uri="{FF2B5EF4-FFF2-40B4-BE49-F238E27FC236}">
                <a16:creationId xmlns:a16="http://schemas.microsoft.com/office/drawing/2014/main" id="{57A2F146-9014-24A6-1972-13B1C5AA47EA}"/>
              </a:ext>
            </a:extLst>
          </p:cNvPr>
          <p:cNvSpPr/>
          <p:nvPr/>
        </p:nvSpPr>
        <p:spPr>
          <a:xfrm>
            <a:off x="1420689" y="535000"/>
            <a:ext cx="4314221" cy="3492399"/>
          </a:xfrm>
          <a:prstGeom prst="cloud">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732"/>
        <p:cNvGrpSpPr/>
        <p:nvPr/>
      </p:nvGrpSpPr>
      <p:grpSpPr>
        <a:xfrm>
          <a:off x="0" y="0"/>
          <a:ext cx="0" cy="0"/>
          <a:chOff x="0" y="0"/>
          <a:chExt cx="0" cy="0"/>
        </a:xfrm>
      </p:grpSpPr>
      <p:sp>
        <p:nvSpPr>
          <p:cNvPr id="733" name="Google Shape;733;p57"/>
          <p:cNvSpPr txBox="1">
            <a:spLocks noGrp="1"/>
          </p:cNvSpPr>
          <p:nvPr>
            <p:ph type="title"/>
          </p:nvPr>
        </p:nvSpPr>
        <p:spPr>
          <a:xfrm rot="16200000">
            <a:off x="-1987663" y="2914649"/>
            <a:ext cx="5788000" cy="1028703"/>
          </a:xfrm>
          <a:prstGeom prst="rect">
            <a:avLst/>
          </a:prstGeom>
        </p:spPr>
        <p:txBody>
          <a:bodyPr spcFirstLastPara="1" wrap="square" lIns="121900" tIns="121900" rIns="121900" bIns="121900" anchor="t" anchorCtr="0">
            <a:noAutofit/>
          </a:bodyPr>
          <a:lstStyle/>
          <a:p>
            <a:pPr lvl="0"/>
            <a:r>
              <a:rPr lang="en" sz="4800" dirty="0"/>
              <a:t>LCRR – Key Provisions</a:t>
            </a:r>
            <a:endParaRPr sz="4800" dirty="0"/>
          </a:p>
        </p:txBody>
      </p:sp>
      <p:sp>
        <p:nvSpPr>
          <p:cNvPr id="95" name="Google Shape;743;p57">
            <a:extLst>
              <a:ext uri="{FF2B5EF4-FFF2-40B4-BE49-F238E27FC236}">
                <a16:creationId xmlns:a16="http://schemas.microsoft.com/office/drawing/2014/main" id="{C818CEF3-7704-4EE1-8CD5-9D6B9CDA6F96}"/>
              </a:ext>
            </a:extLst>
          </p:cNvPr>
          <p:cNvSpPr txBox="1">
            <a:spLocks noGrp="1"/>
          </p:cNvSpPr>
          <p:nvPr>
            <p:ph type="subTitle" idx="8"/>
          </p:nvPr>
        </p:nvSpPr>
        <p:spPr>
          <a:xfrm>
            <a:off x="2975865" y="1794187"/>
            <a:ext cx="5829362" cy="1312463"/>
          </a:xfrm>
          <a:prstGeom prst="rect">
            <a:avLst/>
          </a:prstGeom>
        </p:spPr>
        <p:txBody>
          <a:bodyPr spcFirstLastPara="1" wrap="square" lIns="121900" tIns="121900" rIns="121900" bIns="121900" anchor="t" anchorCtr="0">
            <a:noAutofit/>
          </a:bodyPr>
          <a:lstStyle/>
          <a:p>
            <a:pPr>
              <a:buClr>
                <a:schemeClr val="dk1"/>
              </a:buClr>
              <a:buSzPts val="1100"/>
            </a:pPr>
            <a:r>
              <a:rPr lang="en-US" sz="4000" b="1" dirty="0"/>
              <a:t>Service Line Materials Inventory</a:t>
            </a:r>
          </a:p>
          <a:p>
            <a:pPr algn="l"/>
            <a:endParaRPr dirty="0"/>
          </a:p>
        </p:txBody>
      </p:sp>
      <p:sp>
        <p:nvSpPr>
          <p:cNvPr id="746" name="Google Shape;746;p57"/>
          <p:cNvSpPr/>
          <p:nvPr/>
        </p:nvSpPr>
        <p:spPr>
          <a:xfrm>
            <a:off x="5406867" y="1011363"/>
            <a:ext cx="1028704" cy="862757"/>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795" name="Google Shape;795;p57"/>
          <p:cNvGrpSpPr/>
          <p:nvPr/>
        </p:nvGrpSpPr>
        <p:grpSpPr>
          <a:xfrm>
            <a:off x="5710570" y="1168400"/>
            <a:ext cx="352903" cy="567218"/>
            <a:chOff x="5925100" y="2930500"/>
            <a:chExt cx="231575" cy="443800"/>
          </a:xfrm>
        </p:grpSpPr>
        <p:sp>
          <p:nvSpPr>
            <p:cNvPr id="796" name="Google Shape;796;p57"/>
            <p:cNvSpPr/>
            <p:nvPr/>
          </p:nvSpPr>
          <p:spPr>
            <a:xfrm>
              <a:off x="5955050" y="2930500"/>
              <a:ext cx="163050" cy="154400"/>
            </a:xfrm>
            <a:custGeom>
              <a:avLst/>
              <a:gdLst/>
              <a:ahLst/>
              <a:cxnLst/>
              <a:rect l="l" t="t" r="r" b="b"/>
              <a:pathLst>
                <a:path w="6522" h="6176" extrusionOk="0">
                  <a:moveTo>
                    <a:pt x="708" y="1"/>
                  </a:moveTo>
                  <a:cubicBezTo>
                    <a:pt x="504" y="1"/>
                    <a:pt x="376" y="157"/>
                    <a:pt x="361" y="360"/>
                  </a:cubicBezTo>
                  <a:lnTo>
                    <a:pt x="0" y="5404"/>
                  </a:lnTo>
                  <a:lnTo>
                    <a:pt x="0" y="6176"/>
                  </a:lnTo>
                  <a:lnTo>
                    <a:pt x="1891" y="6176"/>
                  </a:lnTo>
                  <a:lnTo>
                    <a:pt x="1891" y="5404"/>
                  </a:lnTo>
                  <a:lnTo>
                    <a:pt x="1530" y="360"/>
                  </a:lnTo>
                  <a:cubicBezTo>
                    <a:pt x="1517" y="157"/>
                    <a:pt x="1349" y="1"/>
                    <a:pt x="1146" y="1"/>
                  </a:cubicBezTo>
                  <a:close/>
                  <a:moveTo>
                    <a:pt x="5364" y="3474"/>
                  </a:moveTo>
                  <a:cubicBezTo>
                    <a:pt x="5223" y="3474"/>
                    <a:pt x="5130" y="3511"/>
                    <a:pt x="5017" y="3577"/>
                  </a:cubicBezTo>
                  <a:cubicBezTo>
                    <a:pt x="4777" y="3716"/>
                    <a:pt x="4631" y="3970"/>
                    <a:pt x="4631" y="4246"/>
                  </a:cubicBezTo>
                  <a:lnTo>
                    <a:pt x="4631" y="6176"/>
                  </a:lnTo>
                  <a:lnTo>
                    <a:pt x="6521" y="6176"/>
                  </a:lnTo>
                  <a:lnTo>
                    <a:pt x="6521" y="4246"/>
                  </a:lnTo>
                  <a:cubicBezTo>
                    <a:pt x="6521" y="3819"/>
                    <a:pt x="6176" y="3474"/>
                    <a:pt x="5750" y="3474"/>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97" name="Google Shape;797;p57"/>
            <p:cNvSpPr/>
            <p:nvPr/>
          </p:nvSpPr>
          <p:spPr>
            <a:xfrm>
              <a:off x="5954100" y="2931475"/>
              <a:ext cx="144725" cy="153425"/>
            </a:xfrm>
            <a:custGeom>
              <a:avLst/>
              <a:gdLst/>
              <a:ahLst/>
              <a:cxnLst/>
              <a:rect l="l" t="t" r="r" b="b"/>
              <a:pathLst>
                <a:path w="5789" h="6137" extrusionOk="0">
                  <a:moveTo>
                    <a:pt x="579" y="0"/>
                  </a:moveTo>
                  <a:cubicBezTo>
                    <a:pt x="414" y="0"/>
                    <a:pt x="300" y="167"/>
                    <a:pt x="360" y="321"/>
                  </a:cubicBezTo>
                  <a:lnTo>
                    <a:pt x="0" y="5365"/>
                  </a:lnTo>
                  <a:lnTo>
                    <a:pt x="0" y="6137"/>
                  </a:lnTo>
                  <a:lnTo>
                    <a:pt x="1929" y="6137"/>
                  </a:lnTo>
                  <a:lnTo>
                    <a:pt x="1929" y="5365"/>
                  </a:lnTo>
                  <a:lnTo>
                    <a:pt x="1158" y="5365"/>
                  </a:lnTo>
                  <a:lnTo>
                    <a:pt x="797" y="321"/>
                  </a:lnTo>
                  <a:cubicBezTo>
                    <a:pt x="858" y="167"/>
                    <a:pt x="744" y="0"/>
                    <a:pt x="579" y="0"/>
                  </a:cubicBezTo>
                  <a:close/>
                  <a:moveTo>
                    <a:pt x="5210" y="3461"/>
                  </a:moveTo>
                  <a:cubicBezTo>
                    <a:pt x="4869" y="3548"/>
                    <a:pt x="4631" y="3856"/>
                    <a:pt x="4631" y="4207"/>
                  </a:cubicBezTo>
                  <a:lnTo>
                    <a:pt x="4631" y="6137"/>
                  </a:lnTo>
                  <a:lnTo>
                    <a:pt x="5788" y="6137"/>
                  </a:lnTo>
                  <a:lnTo>
                    <a:pt x="5788" y="4207"/>
                  </a:lnTo>
                  <a:cubicBezTo>
                    <a:pt x="5788" y="3856"/>
                    <a:pt x="5549" y="3548"/>
                    <a:pt x="5210" y="346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98" name="Google Shape;798;p57"/>
            <p:cNvSpPr/>
            <p:nvPr/>
          </p:nvSpPr>
          <p:spPr>
            <a:xfrm>
              <a:off x="5925100" y="3065575"/>
              <a:ext cx="231575" cy="279775"/>
            </a:xfrm>
            <a:custGeom>
              <a:avLst/>
              <a:gdLst/>
              <a:ahLst/>
              <a:cxnLst/>
              <a:rect l="l" t="t" r="r" b="b"/>
              <a:pathLst>
                <a:path w="9263" h="11191" extrusionOk="0">
                  <a:moveTo>
                    <a:pt x="773" y="1"/>
                  </a:moveTo>
                  <a:cubicBezTo>
                    <a:pt x="348" y="1"/>
                    <a:pt x="1" y="346"/>
                    <a:pt x="2" y="773"/>
                  </a:cubicBezTo>
                  <a:lnTo>
                    <a:pt x="2" y="8875"/>
                  </a:lnTo>
                  <a:cubicBezTo>
                    <a:pt x="1" y="10154"/>
                    <a:pt x="1039" y="11191"/>
                    <a:pt x="2318" y="11191"/>
                  </a:cubicBezTo>
                  <a:lnTo>
                    <a:pt x="6947" y="11191"/>
                  </a:lnTo>
                  <a:cubicBezTo>
                    <a:pt x="8226" y="11191"/>
                    <a:pt x="9262" y="10154"/>
                    <a:pt x="9262" y="8875"/>
                  </a:cubicBezTo>
                  <a:lnTo>
                    <a:pt x="9262" y="773"/>
                  </a:lnTo>
                  <a:cubicBezTo>
                    <a:pt x="9262" y="346"/>
                    <a:pt x="8917" y="1"/>
                    <a:pt x="8492"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99" name="Google Shape;799;p57"/>
            <p:cNvSpPr/>
            <p:nvPr/>
          </p:nvSpPr>
          <p:spPr>
            <a:xfrm>
              <a:off x="5925100" y="3065575"/>
              <a:ext cx="202625" cy="270150"/>
            </a:xfrm>
            <a:custGeom>
              <a:avLst/>
              <a:gdLst/>
              <a:ahLst/>
              <a:cxnLst/>
              <a:rect l="l" t="t" r="r" b="b"/>
              <a:pathLst>
                <a:path w="8105" h="10806" extrusionOk="0">
                  <a:moveTo>
                    <a:pt x="773" y="1"/>
                  </a:moveTo>
                  <a:cubicBezTo>
                    <a:pt x="348" y="1"/>
                    <a:pt x="1" y="346"/>
                    <a:pt x="2" y="771"/>
                  </a:cubicBezTo>
                  <a:lnTo>
                    <a:pt x="2" y="8490"/>
                  </a:lnTo>
                  <a:cubicBezTo>
                    <a:pt x="1" y="9769"/>
                    <a:pt x="1039" y="10805"/>
                    <a:pt x="2318" y="10805"/>
                  </a:cubicBezTo>
                  <a:lnTo>
                    <a:pt x="5791" y="10805"/>
                  </a:lnTo>
                  <a:lnTo>
                    <a:pt x="5789" y="10804"/>
                  </a:lnTo>
                  <a:cubicBezTo>
                    <a:pt x="7068" y="10804"/>
                    <a:pt x="8105" y="9767"/>
                    <a:pt x="8105" y="8490"/>
                  </a:cubicBezTo>
                  <a:lnTo>
                    <a:pt x="8105" y="771"/>
                  </a:lnTo>
                  <a:cubicBezTo>
                    <a:pt x="8105" y="346"/>
                    <a:pt x="7759" y="1"/>
                    <a:pt x="7334"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800" name="Google Shape;800;p57"/>
            <p:cNvSpPr/>
            <p:nvPr/>
          </p:nvSpPr>
          <p:spPr>
            <a:xfrm>
              <a:off x="5994875" y="3203050"/>
              <a:ext cx="92050" cy="72350"/>
            </a:xfrm>
            <a:custGeom>
              <a:avLst/>
              <a:gdLst/>
              <a:ahLst/>
              <a:cxnLst/>
              <a:rect l="l" t="t" r="r" b="b"/>
              <a:pathLst>
                <a:path w="3682" h="2894" extrusionOk="0">
                  <a:moveTo>
                    <a:pt x="1070" y="1"/>
                  </a:moveTo>
                  <a:cubicBezTo>
                    <a:pt x="910" y="1"/>
                    <a:pt x="780" y="131"/>
                    <a:pt x="780" y="290"/>
                  </a:cubicBezTo>
                  <a:cubicBezTo>
                    <a:pt x="780" y="449"/>
                    <a:pt x="910" y="579"/>
                    <a:pt x="1070" y="579"/>
                  </a:cubicBezTo>
                  <a:lnTo>
                    <a:pt x="2613" y="579"/>
                  </a:lnTo>
                  <a:cubicBezTo>
                    <a:pt x="2772" y="579"/>
                    <a:pt x="2902" y="449"/>
                    <a:pt x="2902" y="290"/>
                  </a:cubicBezTo>
                  <a:cubicBezTo>
                    <a:pt x="2902" y="131"/>
                    <a:pt x="2772" y="1"/>
                    <a:pt x="2613" y="1"/>
                  </a:cubicBezTo>
                  <a:close/>
                  <a:moveTo>
                    <a:pt x="290" y="1157"/>
                  </a:moveTo>
                  <a:cubicBezTo>
                    <a:pt x="131" y="1157"/>
                    <a:pt x="1" y="1286"/>
                    <a:pt x="1" y="1446"/>
                  </a:cubicBezTo>
                  <a:cubicBezTo>
                    <a:pt x="1" y="1606"/>
                    <a:pt x="131" y="1736"/>
                    <a:pt x="290" y="1736"/>
                  </a:cubicBezTo>
                  <a:cubicBezTo>
                    <a:pt x="292" y="1736"/>
                    <a:pt x="295" y="1736"/>
                    <a:pt x="298" y="1736"/>
                  </a:cubicBezTo>
                  <a:lnTo>
                    <a:pt x="3385" y="1736"/>
                  </a:lnTo>
                  <a:cubicBezTo>
                    <a:pt x="3388" y="1736"/>
                    <a:pt x="3390" y="1736"/>
                    <a:pt x="3393" y="1736"/>
                  </a:cubicBezTo>
                  <a:cubicBezTo>
                    <a:pt x="3552" y="1736"/>
                    <a:pt x="3682" y="1606"/>
                    <a:pt x="3682" y="1446"/>
                  </a:cubicBezTo>
                  <a:cubicBezTo>
                    <a:pt x="3682" y="1286"/>
                    <a:pt x="3552" y="1157"/>
                    <a:pt x="3393" y="1157"/>
                  </a:cubicBezTo>
                  <a:cubicBezTo>
                    <a:pt x="3390" y="1157"/>
                    <a:pt x="3388" y="1157"/>
                    <a:pt x="3385" y="1157"/>
                  </a:cubicBezTo>
                  <a:lnTo>
                    <a:pt x="298" y="1157"/>
                  </a:lnTo>
                  <a:cubicBezTo>
                    <a:pt x="295" y="1157"/>
                    <a:pt x="292" y="1157"/>
                    <a:pt x="290" y="1157"/>
                  </a:cubicBezTo>
                  <a:close/>
                  <a:moveTo>
                    <a:pt x="1070" y="2314"/>
                  </a:moveTo>
                  <a:cubicBezTo>
                    <a:pt x="910" y="2314"/>
                    <a:pt x="780" y="2444"/>
                    <a:pt x="780" y="2604"/>
                  </a:cubicBezTo>
                  <a:cubicBezTo>
                    <a:pt x="780" y="2763"/>
                    <a:pt x="910" y="2893"/>
                    <a:pt x="1070" y="2893"/>
                  </a:cubicBezTo>
                  <a:lnTo>
                    <a:pt x="2613" y="2893"/>
                  </a:lnTo>
                  <a:cubicBezTo>
                    <a:pt x="2772" y="2893"/>
                    <a:pt x="2902" y="2763"/>
                    <a:pt x="2902" y="2604"/>
                  </a:cubicBezTo>
                  <a:cubicBezTo>
                    <a:pt x="2902" y="2444"/>
                    <a:pt x="2772" y="2314"/>
                    <a:pt x="2613" y="2314"/>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1" name="Google Shape;801;p57"/>
            <p:cNvSpPr/>
            <p:nvPr/>
          </p:nvSpPr>
          <p:spPr>
            <a:xfrm>
              <a:off x="5925100" y="3248875"/>
              <a:ext cx="231575" cy="125425"/>
            </a:xfrm>
            <a:custGeom>
              <a:avLst/>
              <a:gdLst/>
              <a:ahLst/>
              <a:cxnLst/>
              <a:rect l="l" t="t" r="r" b="b"/>
              <a:pathLst>
                <a:path w="9263" h="5017" extrusionOk="0">
                  <a:moveTo>
                    <a:pt x="2" y="0"/>
                  </a:moveTo>
                  <a:lnTo>
                    <a:pt x="2" y="2701"/>
                  </a:lnTo>
                  <a:cubicBezTo>
                    <a:pt x="1" y="3980"/>
                    <a:pt x="1039" y="5016"/>
                    <a:pt x="2318" y="5016"/>
                  </a:cubicBezTo>
                  <a:lnTo>
                    <a:pt x="6947" y="5016"/>
                  </a:lnTo>
                  <a:cubicBezTo>
                    <a:pt x="8226" y="5016"/>
                    <a:pt x="9262" y="3980"/>
                    <a:pt x="9262" y="2701"/>
                  </a:cubicBezTo>
                  <a:lnTo>
                    <a:pt x="9262" y="0"/>
                  </a:lnTo>
                  <a:lnTo>
                    <a:pt x="7803" y="0"/>
                  </a:lnTo>
                  <a:cubicBezTo>
                    <a:pt x="7619" y="0"/>
                    <a:pt x="7461" y="130"/>
                    <a:pt x="7425" y="310"/>
                  </a:cubicBezTo>
                  <a:lnTo>
                    <a:pt x="7071" y="2081"/>
                  </a:lnTo>
                  <a:cubicBezTo>
                    <a:pt x="6999" y="2441"/>
                    <a:pt x="6683" y="2701"/>
                    <a:pt x="6313" y="2701"/>
                  </a:cubicBezTo>
                  <a:lnTo>
                    <a:pt x="2950" y="2701"/>
                  </a:lnTo>
                  <a:cubicBezTo>
                    <a:pt x="2581" y="2701"/>
                    <a:pt x="2265" y="2441"/>
                    <a:pt x="2192" y="2081"/>
                  </a:cubicBezTo>
                  <a:lnTo>
                    <a:pt x="1838" y="310"/>
                  </a:lnTo>
                  <a:cubicBezTo>
                    <a:pt x="1802" y="130"/>
                    <a:pt x="1644" y="0"/>
                    <a:pt x="146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2" name="Google Shape;802;p57"/>
            <p:cNvSpPr/>
            <p:nvPr/>
          </p:nvSpPr>
          <p:spPr>
            <a:xfrm>
              <a:off x="5925100" y="3248875"/>
              <a:ext cx="202625" cy="125425"/>
            </a:xfrm>
            <a:custGeom>
              <a:avLst/>
              <a:gdLst/>
              <a:ahLst/>
              <a:cxnLst/>
              <a:rect l="l" t="t" r="r" b="b"/>
              <a:pathLst>
                <a:path w="8105" h="5017" extrusionOk="0">
                  <a:moveTo>
                    <a:pt x="2" y="0"/>
                  </a:moveTo>
                  <a:lnTo>
                    <a:pt x="2" y="2701"/>
                  </a:lnTo>
                  <a:cubicBezTo>
                    <a:pt x="1" y="3980"/>
                    <a:pt x="1039" y="5016"/>
                    <a:pt x="2318" y="5016"/>
                  </a:cubicBezTo>
                  <a:lnTo>
                    <a:pt x="5789" y="5016"/>
                  </a:lnTo>
                  <a:cubicBezTo>
                    <a:pt x="7068" y="5016"/>
                    <a:pt x="8105" y="3980"/>
                    <a:pt x="8105" y="2701"/>
                  </a:cubicBezTo>
                  <a:lnTo>
                    <a:pt x="8105" y="0"/>
                  </a:lnTo>
                  <a:lnTo>
                    <a:pt x="7803" y="0"/>
                  </a:lnTo>
                  <a:cubicBezTo>
                    <a:pt x="7619" y="0"/>
                    <a:pt x="7461" y="130"/>
                    <a:pt x="7425" y="310"/>
                  </a:cubicBezTo>
                  <a:lnTo>
                    <a:pt x="7071" y="2081"/>
                  </a:lnTo>
                  <a:cubicBezTo>
                    <a:pt x="6999" y="2441"/>
                    <a:pt x="6683" y="2701"/>
                    <a:pt x="6313" y="2701"/>
                  </a:cubicBezTo>
                  <a:lnTo>
                    <a:pt x="2950" y="2701"/>
                  </a:lnTo>
                  <a:cubicBezTo>
                    <a:pt x="2581" y="2701"/>
                    <a:pt x="2265" y="2441"/>
                    <a:pt x="2192" y="2081"/>
                  </a:cubicBezTo>
                  <a:lnTo>
                    <a:pt x="1838" y="310"/>
                  </a:lnTo>
                  <a:cubicBezTo>
                    <a:pt x="1802" y="130"/>
                    <a:pt x="1644" y="0"/>
                    <a:pt x="146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3" name="Google Shape;803;p57"/>
            <p:cNvSpPr/>
            <p:nvPr/>
          </p:nvSpPr>
          <p:spPr>
            <a:xfrm>
              <a:off x="5973350" y="3104150"/>
              <a:ext cx="135100" cy="57925"/>
            </a:xfrm>
            <a:custGeom>
              <a:avLst/>
              <a:gdLst/>
              <a:ahLst/>
              <a:cxnLst/>
              <a:rect l="l" t="t" r="r" b="b"/>
              <a:pathLst>
                <a:path w="5404" h="2317" extrusionOk="0">
                  <a:moveTo>
                    <a:pt x="388" y="1"/>
                  </a:moveTo>
                  <a:cubicBezTo>
                    <a:pt x="174" y="1"/>
                    <a:pt x="1" y="174"/>
                    <a:pt x="1" y="388"/>
                  </a:cubicBezTo>
                  <a:lnTo>
                    <a:pt x="1" y="1931"/>
                  </a:lnTo>
                  <a:cubicBezTo>
                    <a:pt x="1" y="2143"/>
                    <a:pt x="174" y="2316"/>
                    <a:pt x="388" y="2316"/>
                  </a:cubicBezTo>
                  <a:lnTo>
                    <a:pt x="5018" y="2316"/>
                  </a:lnTo>
                  <a:cubicBezTo>
                    <a:pt x="5231" y="2316"/>
                    <a:pt x="5404" y="2143"/>
                    <a:pt x="5404" y="1931"/>
                  </a:cubicBezTo>
                  <a:lnTo>
                    <a:pt x="5404" y="388"/>
                  </a:lnTo>
                  <a:cubicBezTo>
                    <a:pt x="5404" y="174"/>
                    <a:pt x="5231" y="1"/>
                    <a:pt x="5018"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804" name="Google Shape;804;p57"/>
            <p:cNvSpPr/>
            <p:nvPr/>
          </p:nvSpPr>
          <p:spPr>
            <a:xfrm>
              <a:off x="5992675" y="3104150"/>
              <a:ext cx="28950" cy="57925"/>
            </a:xfrm>
            <a:custGeom>
              <a:avLst/>
              <a:gdLst/>
              <a:ahLst/>
              <a:cxnLst/>
              <a:rect l="l" t="t" r="r" b="b"/>
              <a:pathLst>
                <a:path w="1158" h="2317" extrusionOk="0">
                  <a:moveTo>
                    <a:pt x="0" y="1"/>
                  </a:moveTo>
                  <a:lnTo>
                    <a:pt x="0" y="2316"/>
                  </a:lnTo>
                  <a:lnTo>
                    <a:pt x="1158" y="2316"/>
                  </a:lnTo>
                  <a:lnTo>
                    <a:pt x="115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05" name="Google Shape;805;p57"/>
            <p:cNvSpPr/>
            <p:nvPr/>
          </p:nvSpPr>
          <p:spPr>
            <a:xfrm>
              <a:off x="6043200" y="3120875"/>
              <a:ext cx="43650" cy="24500"/>
            </a:xfrm>
            <a:custGeom>
              <a:avLst/>
              <a:gdLst/>
              <a:ahLst/>
              <a:cxnLst/>
              <a:rect l="l" t="t" r="r" b="b"/>
              <a:pathLst>
                <a:path w="1746" h="980" extrusionOk="0">
                  <a:moveTo>
                    <a:pt x="294" y="8"/>
                  </a:moveTo>
                  <a:cubicBezTo>
                    <a:pt x="135" y="8"/>
                    <a:pt x="5" y="136"/>
                    <a:pt x="5" y="297"/>
                  </a:cubicBezTo>
                  <a:lnTo>
                    <a:pt x="5" y="683"/>
                  </a:lnTo>
                  <a:cubicBezTo>
                    <a:pt x="1" y="845"/>
                    <a:pt x="132" y="980"/>
                    <a:pt x="294" y="980"/>
                  </a:cubicBezTo>
                  <a:cubicBezTo>
                    <a:pt x="457" y="980"/>
                    <a:pt x="588" y="845"/>
                    <a:pt x="584" y="683"/>
                  </a:cubicBezTo>
                  <a:lnTo>
                    <a:pt x="584" y="297"/>
                  </a:lnTo>
                  <a:cubicBezTo>
                    <a:pt x="584" y="136"/>
                    <a:pt x="454" y="8"/>
                    <a:pt x="294" y="8"/>
                  </a:cubicBezTo>
                  <a:close/>
                  <a:moveTo>
                    <a:pt x="1452" y="1"/>
                  </a:moveTo>
                  <a:cubicBezTo>
                    <a:pt x="1290" y="1"/>
                    <a:pt x="1158" y="134"/>
                    <a:pt x="1163" y="297"/>
                  </a:cubicBezTo>
                  <a:lnTo>
                    <a:pt x="1163" y="683"/>
                  </a:lnTo>
                  <a:cubicBezTo>
                    <a:pt x="1158" y="845"/>
                    <a:pt x="1290" y="980"/>
                    <a:pt x="1452" y="980"/>
                  </a:cubicBezTo>
                  <a:cubicBezTo>
                    <a:pt x="1615" y="980"/>
                    <a:pt x="1746" y="845"/>
                    <a:pt x="1742" y="683"/>
                  </a:cubicBezTo>
                  <a:lnTo>
                    <a:pt x="1742" y="297"/>
                  </a:lnTo>
                  <a:cubicBezTo>
                    <a:pt x="1746" y="134"/>
                    <a:pt x="1615" y="1"/>
                    <a:pt x="1452"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grpSp>
      <p:sp>
        <p:nvSpPr>
          <p:cNvPr id="2" name="Slide Number Placeholder 1">
            <a:extLst>
              <a:ext uri="{FF2B5EF4-FFF2-40B4-BE49-F238E27FC236}">
                <a16:creationId xmlns:a16="http://schemas.microsoft.com/office/drawing/2014/main" id="{6E0E935B-6F84-43D3-9110-3D809F53B3C3}"/>
              </a:ext>
            </a:extLst>
          </p:cNvPr>
          <p:cNvSpPr>
            <a:spLocks noGrp="1"/>
          </p:cNvSpPr>
          <p:nvPr>
            <p:ph type="sldNum" sz="quarter" idx="16"/>
          </p:nvPr>
        </p:nvSpPr>
        <p:spPr>
          <a:xfrm>
            <a:off x="10421749" y="6042300"/>
            <a:ext cx="1545866" cy="561401"/>
          </a:xfrm>
        </p:spPr>
        <p:txBody>
          <a:bodyPr/>
          <a:lstStyle/>
          <a:p>
            <a:fld id="{4FAB73BC-B049-4115-A692-8D63A059BFB8}" type="slidenum">
              <a:rPr lang="en-US" sz="1600" smtClean="0">
                <a:solidFill>
                  <a:srgbClr val="000000"/>
                </a:solidFill>
              </a:rPr>
              <a:pPr/>
              <a:t>16</a:t>
            </a:fld>
            <a:endParaRPr lang="en-US" dirty="0">
              <a:solidFill>
                <a:srgbClr val="000000"/>
              </a:solidFill>
            </a:endParaRPr>
          </a:p>
        </p:txBody>
      </p:sp>
      <p:sp>
        <p:nvSpPr>
          <p:cNvPr id="3" name="Cloud 2">
            <a:extLst>
              <a:ext uri="{FF2B5EF4-FFF2-40B4-BE49-F238E27FC236}">
                <a16:creationId xmlns:a16="http://schemas.microsoft.com/office/drawing/2014/main" id="{57A2F146-9014-24A6-1972-13B1C5AA47EA}"/>
              </a:ext>
            </a:extLst>
          </p:cNvPr>
          <p:cNvSpPr/>
          <p:nvPr/>
        </p:nvSpPr>
        <p:spPr>
          <a:xfrm>
            <a:off x="1130300" y="254299"/>
            <a:ext cx="9779001" cy="6222701"/>
          </a:xfrm>
          <a:prstGeom prst="cloud">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ame 13">
            <a:extLst>
              <a:ext uri="{FF2B5EF4-FFF2-40B4-BE49-F238E27FC236}">
                <a16:creationId xmlns:a16="http://schemas.microsoft.com/office/drawing/2014/main" id="{B0295369-19B4-D27B-3888-64B0370196E7}"/>
              </a:ext>
            </a:extLst>
          </p:cNvPr>
          <p:cNvSpPr/>
          <p:nvPr/>
        </p:nvSpPr>
        <p:spPr>
          <a:xfrm>
            <a:off x="1739900" y="3429000"/>
            <a:ext cx="8801100" cy="1853687"/>
          </a:xfrm>
          <a:prstGeom prst="fram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558BC935-DCFE-67C4-777B-C0A5929D2B49}"/>
              </a:ext>
            </a:extLst>
          </p:cNvPr>
          <p:cNvSpPr txBox="1"/>
          <p:nvPr/>
        </p:nvSpPr>
        <p:spPr>
          <a:xfrm>
            <a:off x="2038350" y="3835133"/>
            <a:ext cx="8204200" cy="1107996"/>
          </a:xfrm>
          <a:prstGeom prst="rect">
            <a:avLst/>
          </a:prstGeom>
          <a:solidFill>
            <a:schemeClr val="bg1"/>
          </a:solidFill>
        </p:spPr>
        <p:txBody>
          <a:bodyPr wrap="square" rtlCol="0">
            <a:spAutoFit/>
          </a:bodyPr>
          <a:lstStyle/>
          <a:p>
            <a:pPr algn="ctr"/>
            <a:r>
              <a:rPr lang="en-US" sz="6600" b="1" dirty="0">
                <a:solidFill>
                  <a:srgbClr val="FF0000"/>
                </a:solidFill>
              </a:rPr>
              <a:t>Have you started yet?</a:t>
            </a:r>
          </a:p>
        </p:txBody>
      </p:sp>
    </p:spTree>
    <p:extLst>
      <p:ext uri="{BB962C8B-B14F-4D97-AF65-F5344CB8AC3E}">
        <p14:creationId xmlns:p14="http://schemas.microsoft.com/office/powerpoint/2010/main" val="41994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732"/>
        <p:cNvGrpSpPr/>
        <p:nvPr/>
      </p:nvGrpSpPr>
      <p:grpSpPr>
        <a:xfrm>
          <a:off x="0" y="0"/>
          <a:ext cx="0" cy="0"/>
          <a:chOff x="0" y="0"/>
          <a:chExt cx="0" cy="0"/>
        </a:xfrm>
      </p:grpSpPr>
      <p:sp>
        <p:nvSpPr>
          <p:cNvPr id="733" name="Google Shape;733;p57"/>
          <p:cNvSpPr txBox="1">
            <a:spLocks noGrp="1"/>
          </p:cNvSpPr>
          <p:nvPr>
            <p:ph type="title"/>
          </p:nvPr>
        </p:nvSpPr>
        <p:spPr>
          <a:xfrm rot="16200000">
            <a:off x="-1987663" y="2914649"/>
            <a:ext cx="5788000" cy="1028703"/>
          </a:xfrm>
          <a:prstGeom prst="rect">
            <a:avLst/>
          </a:prstGeom>
        </p:spPr>
        <p:txBody>
          <a:bodyPr spcFirstLastPara="1" wrap="square" lIns="121900" tIns="121900" rIns="121900" bIns="121900" anchor="t" anchorCtr="0">
            <a:noAutofit/>
          </a:bodyPr>
          <a:lstStyle/>
          <a:p>
            <a:pPr lvl="0"/>
            <a:r>
              <a:rPr lang="en" sz="4800" dirty="0"/>
              <a:t>LCRR – Key Provisions</a:t>
            </a:r>
            <a:endParaRPr sz="4800" dirty="0"/>
          </a:p>
        </p:txBody>
      </p:sp>
      <p:sp>
        <p:nvSpPr>
          <p:cNvPr id="95" name="Google Shape;743;p57">
            <a:extLst>
              <a:ext uri="{FF2B5EF4-FFF2-40B4-BE49-F238E27FC236}">
                <a16:creationId xmlns:a16="http://schemas.microsoft.com/office/drawing/2014/main" id="{C818CEF3-7704-4EE1-8CD5-9D6B9CDA6F96}"/>
              </a:ext>
            </a:extLst>
          </p:cNvPr>
          <p:cNvSpPr txBox="1">
            <a:spLocks noGrp="1"/>
          </p:cNvSpPr>
          <p:nvPr>
            <p:ph type="subTitle" idx="8"/>
          </p:nvPr>
        </p:nvSpPr>
        <p:spPr>
          <a:xfrm>
            <a:off x="2975865" y="1794187"/>
            <a:ext cx="5829362" cy="1312463"/>
          </a:xfrm>
          <a:prstGeom prst="rect">
            <a:avLst/>
          </a:prstGeom>
        </p:spPr>
        <p:txBody>
          <a:bodyPr spcFirstLastPara="1" wrap="square" lIns="121900" tIns="121900" rIns="121900" bIns="121900" anchor="t" anchorCtr="0">
            <a:noAutofit/>
          </a:bodyPr>
          <a:lstStyle/>
          <a:p>
            <a:pPr>
              <a:buClr>
                <a:schemeClr val="dk1"/>
              </a:buClr>
              <a:buSzPts val="1100"/>
            </a:pPr>
            <a:r>
              <a:rPr lang="en-US" sz="4000" b="1" dirty="0"/>
              <a:t>Service Line Materials Inventory</a:t>
            </a:r>
          </a:p>
          <a:p>
            <a:pPr algn="l"/>
            <a:endParaRPr dirty="0"/>
          </a:p>
        </p:txBody>
      </p:sp>
      <p:sp>
        <p:nvSpPr>
          <p:cNvPr id="746" name="Google Shape;746;p57"/>
          <p:cNvSpPr/>
          <p:nvPr/>
        </p:nvSpPr>
        <p:spPr>
          <a:xfrm>
            <a:off x="5406867" y="1011363"/>
            <a:ext cx="1028704" cy="862757"/>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795" name="Google Shape;795;p57"/>
          <p:cNvGrpSpPr/>
          <p:nvPr/>
        </p:nvGrpSpPr>
        <p:grpSpPr>
          <a:xfrm>
            <a:off x="5710570" y="1168400"/>
            <a:ext cx="352903" cy="567218"/>
            <a:chOff x="5925100" y="2930500"/>
            <a:chExt cx="231575" cy="443800"/>
          </a:xfrm>
        </p:grpSpPr>
        <p:sp>
          <p:nvSpPr>
            <p:cNvPr id="796" name="Google Shape;796;p57"/>
            <p:cNvSpPr/>
            <p:nvPr/>
          </p:nvSpPr>
          <p:spPr>
            <a:xfrm>
              <a:off x="5955050" y="2930500"/>
              <a:ext cx="163050" cy="154400"/>
            </a:xfrm>
            <a:custGeom>
              <a:avLst/>
              <a:gdLst/>
              <a:ahLst/>
              <a:cxnLst/>
              <a:rect l="l" t="t" r="r" b="b"/>
              <a:pathLst>
                <a:path w="6522" h="6176" extrusionOk="0">
                  <a:moveTo>
                    <a:pt x="708" y="1"/>
                  </a:moveTo>
                  <a:cubicBezTo>
                    <a:pt x="504" y="1"/>
                    <a:pt x="376" y="157"/>
                    <a:pt x="361" y="360"/>
                  </a:cubicBezTo>
                  <a:lnTo>
                    <a:pt x="0" y="5404"/>
                  </a:lnTo>
                  <a:lnTo>
                    <a:pt x="0" y="6176"/>
                  </a:lnTo>
                  <a:lnTo>
                    <a:pt x="1891" y="6176"/>
                  </a:lnTo>
                  <a:lnTo>
                    <a:pt x="1891" y="5404"/>
                  </a:lnTo>
                  <a:lnTo>
                    <a:pt x="1530" y="360"/>
                  </a:lnTo>
                  <a:cubicBezTo>
                    <a:pt x="1517" y="157"/>
                    <a:pt x="1349" y="1"/>
                    <a:pt x="1146" y="1"/>
                  </a:cubicBezTo>
                  <a:close/>
                  <a:moveTo>
                    <a:pt x="5364" y="3474"/>
                  </a:moveTo>
                  <a:cubicBezTo>
                    <a:pt x="5223" y="3474"/>
                    <a:pt x="5130" y="3511"/>
                    <a:pt x="5017" y="3577"/>
                  </a:cubicBezTo>
                  <a:cubicBezTo>
                    <a:pt x="4777" y="3716"/>
                    <a:pt x="4631" y="3970"/>
                    <a:pt x="4631" y="4246"/>
                  </a:cubicBezTo>
                  <a:lnTo>
                    <a:pt x="4631" y="6176"/>
                  </a:lnTo>
                  <a:lnTo>
                    <a:pt x="6521" y="6176"/>
                  </a:lnTo>
                  <a:lnTo>
                    <a:pt x="6521" y="4246"/>
                  </a:lnTo>
                  <a:cubicBezTo>
                    <a:pt x="6521" y="3819"/>
                    <a:pt x="6176" y="3474"/>
                    <a:pt x="5750" y="3474"/>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97" name="Google Shape;797;p57"/>
            <p:cNvSpPr/>
            <p:nvPr/>
          </p:nvSpPr>
          <p:spPr>
            <a:xfrm>
              <a:off x="5954100" y="2931475"/>
              <a:ext cx="144725" cy="153425"/>
            </a:xfrm>
            <a:custGeom>
              <a:avLst/>
              <a:gdLst/>
              <a:ahLst/>
              <a:cxnLst/>
              <a:rect l="l" t="t" r="r" b="b"/>
              <a:pathLst>
                <a:path w="5789" h="6137" extrusionOk="0">
                  <a:moveTo>
                    <a:pt x="579" y="0"/>
                  </a:moveTo>
                  <a:cubicBezTo>
                    <a:pt x="414" y="0"/>
                    <a:pt x="300" y="167"/>
                    <a:pt x="360" y="321"/>
                  </a:cubicBezTo>
                  <a:lnTo>
                    <a:pt x="0" y="5365"/>
                  </a:lnTo>
                  <a:lnTo>
                    <a:pt x="0" y="6137"/>
                  </a:lnTo>
                  <a:lnTo>
                    <a:pt x="1929" y="6137"/>
                  </a:lnTo>
                  <a:lnTo>
                    <a:pt x="1929" y="5365"/>
                  </a:lnTo>
                  <a:lnTo>
                    <a:pt x="1158" y="5365"/>
                  </a:lnTo>
                  <a:lnTo>
                    <a:pt x="797" y="321"/>
                  </a:lnTo>
                  <a:cubicBezTo>
                    <a:pt x="858" y="167"/>
                    <a:pt x="744" y="0"/>
                    <a:pt x="579" y="0"/>
                  </a:cubicBezTo>
                  <a:close/>
                  <a:moveTo>
                    <a:pt x="5210" y="3461"/>
                  </a:moveTo>
                  <a:cubicBezTo>
                    <a:pt x="4869" y="3548"/>
                    <a:pt x="4631" y="3856"/>
                    <a:pt x="4631" y="4207"/>
                  </a:cubicBezTo>
                  <a:lnTo>
                    <a:pt x="4631" y="6137"/>
                  </a:lnTo>
                  <a:lnTo>
                    <a:pt x="5788" y="6137"/>
                  </a:lnTo>
                  <a:lnTo>
                    <a:pt x="5788" y="4207"/>
                  </a:lnTo>
                  <a:cubicBezTo>
                    <a:pt x="5788" y="3856"/>
                    <a:pt x="5549" y="3548"/>
                    <a:pt x="5210" y="346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798" name="Google Shape;798;p57"/>
            <p:cNvSpPr/>
            <p:nvPr/>
          </p:nvSpPr>
          <p:spPr>
            <a:xfrm>
              <a:off x="5925100" y="3065575"/>
              <a:ext cx="231575" cy="279775"/>
            </a:xfrm>
            <a:custGeom>
              <a:avLst/>
              <a:gdLst/>
              <a:ahLst/>
              <a:cxnLst/>
              <a:rect l="l" t="t" r="r" b="b"/>
              <a:pathLst>
                <a:path w="9263" h="11191" extrusionOk="0">
                  <a:moveTo>
                    <a:pt x="773" y="1"/>
                  </a:moveTo>
                  <a:cubicBezTo>
                    <a:pt x="348" y="1"/>
                    <a:pt x="1" y="346"/>
                    <a:pt x="2" y="773"/>
                  </a:cubicBezTo>
                  <a:lnTo>
                    <a:pt x="2" y="8875"/>
                  </a:lnTo>
                  <a:cubicBezTo>
                    <a:pt x="1" y="10154"/>
                    <a:pt x="1039" y="11191"/>
                    <a:pt x="2318" y="11191"/>
                  </a:cubicBezTo>
                  <a:lnTo>
                    <a:pt x="6947" y="11191"/>
                  </a:lnTo>
                  <a:cubicBezTo>
                    <a:pt x="8226" y="11191"/>
                    <a:pt x="9262" y="10154"/>
                    <a:pt x="9262" y="8875"/>
                  </a:cubicBezTo>
                  <a:lnTo>
                    <a:pt x="9262" y="773"/>
                  </a:lnTo>
                  <a:cubicBezTo>
                    <a:pt x="9262" y="346"/>
                    <a:pt x="8917" y="1"/>
                    <a:pt x="8492"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799" name="Google Shape;799;p57"/>
            <p:cNvSpPr/>
            <p:nvPr/>
          </p:nvSpPr>
          <p:spPr>
            <a:xfrm>
              <a:off x="5925100" y="3065575"/>
              <a:ext cx="202625" cy="270150"/>
            </a:xfrm>
            <a:custGeom>
              <a:avLst/>
              <a:gdLst/>
              <a:ahLst/>
              <a:cxnLst/>
              <a:rect l="l" t="t" r="r" b="b"/>
              <a:pathLst>
                <a:path w="8105" h="10806" extrusionOk="0">
                  <a:moveTo>
                    <a:pt x="773" y="1"/>
                  </a:moveTo>
                  <a:cubicBezTo>
                    <a:pt x="348" y="1"/>
                    <a:pt x="1" y="346"/>
                    <a:pt x="2" y="771"/>
                  </a:cubicBezTo>
                  <a:lnTo>
                    <a:pt x="2" y="8490"/>
                  </a:lnTo>
                  <a:cubicBezTo>
                    <a:pt x="1" y="9769"/>
                    <a:pt x="1039" y="10805"/>
                    <a:pt x="2318" y="10805"/>
                  </a:cubicBezTo>
                  <a:lnTo>
                    <a:pt x="5791" y="10805"/>
                  </a:lnTo>
                  <a:lnTo>
                    <a:pt x="5789" y="10804"/>
                  </a:lnTo>
                  <a:cubicBezTo>
                    <a:pt x="7068" y="10804"/>
                    <a:pt x="8105" y="9767"/>
                    <a:pt x="8105" y="8490"/>
                  </a:cubicBezTo>
                  <a:lnTo>
                    <a:pt x="8105" y="771"/>
                  </a:lnTo>
                  <a:cubicBezTo>
                    <a:pt x="8105" y="346"/>
                    <a:pt x="7759" y="1"/>
                    <a:pt x="7334"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800" name="Google Shape;800;p57"/>
            <p:cNvSpPr/>
            <p:nvPr/>
          </p:nvSpPr>
          <p:spPr>
            <a:xfrm>
              <a:off x="5994875" y="3203050"/>
              <a:ext cx="92050" cy="72350"/>
            </a:xfrm>
            <a:custGeom>
              <a:avLst/>
              <a:gdLst/>
              <a:ahLst/>
              <a:cxnLst/>
              <a:rect l="l" t="t" r="r" b="b"/>
              <a:pathLst>
                <a:path w="3682" h="2894" extrusionOk="0">
                  <a:moveTo>
                    <a:pt x="1070" y="1"/>
                  </a:moveTo>
                  <a:cubicBezTo>
                    <a:pt x="910" y="1"/>
                    <a:pt x="780" y="131"/>
                    <a:pt x="780" y="290"/>
                  </a:cubicBezTo>
                  <a:cubicBezTo>
                    <a:pt x="780" y="449"/>
                    <a:pt x="910" y="579"/>
                    <a:pt x="1070" y="579"/>
                  </a:cubicBezTo>
                  <a:lnTo>
                    <a:pt x="2613" y="579"/>
                  </a:lnTo>
                  <a:cubicBezTo>
                    <a:pt x="2772" y="579"/>
                    <a:pt x="2902" y="449"/>
                    <a:pt x="2902" y="290"/>
                  </a:cubicBezTo>
                  <a:cubicBezTo>
                    <a:pt x="2902" y="131"/>
                    <a:pt x="2772" y="1"/>
                    <a:pt x="2613" y="1"/>
                  </a:cubicBezTo>
                  <a:close/>
                  <a:moveTo>
                    <a:pt x="290" y="1157"/>
                  </a:moveTo>
                  <a:cubicBezTo>
                    <a:pt x="131" y="1157"/>
                    <a:pt x="1" y="1286"/>
                    <a:pt x="1" y="1446"/>
                  </a:cubicBezTo>
                  <a:cubicBezTo>
                    <a:pt x="1" y="1606"/>
                    <a:pt x="131" y="1736"/>
                    <a:pt x="290" y="1736"/>
                  </a:cubicBezTo>
                  <a:cubicBezTo>
                    <a:pt x="292" y="1736"/>
                    <a:pt x="295" y="1736"/>
                    <a:pt x="298" y="1736"/>
                  </a:cubicBezTo>
                  <a:lnTo>
                    <a:pt x="3385" y="1736"/>
                  </a:lnTo>
                  <a:cubicBezTo>
                    <a:pt x="3388" y="1736"/>
                    <a:pt x="3390" y="1736"/>
                    <a:pt x="3393" y="1736"/>
                  </a:cubicBezTo>
                  <a:cubicBezTo>
                    <a:pt x="3552" y="1736"/>
                    <a:pt x="3682" y="1606"/>
                    <a:pt x="3682" y="1446"/>
                  </a:cubicBezTo>
                  <a:cubicBezTo>
                    <a:pt x="3682" y="1286"/>
                    <a:pt x="3552" y="1157"/>
                    <a:pt x="3393" y="1157"/>
                  </a:cubicBezTo>
                  <a:cubicBezTo>
                    <a:pt x="3390" y="1157"/>
                    <a:pt x="3388" y="1157"/>
                    <a:pt x="3385" y="1157"/>
                  </a:cubicBezTo>
                  <a:lnTo>
                    <a:pt x="298" y="1157"/>
                  </a:lnTo>
                  <a:cubicBezTo>
                    <a:pt x="295" y="1157"/>
                    <a:pt x="292" y="1157"/>
                    <a:pt x="290" y="1157"/>
                  </a:cubicBezTo>
                  <a:close/>
                  <a:moveTo>
                    <a:pt x="1070" y="2314"/>
                  </a:moveTo>
                  <a:cubicBezTo>
                    <a:pt x="910" y="2314"/>
                    <a:pt x="780" y="2444"/>
                    <a:pt x="780" y="2604"/>
                  </a:cubicBezTo>
                  <a:cubicBezTo>
                    <a:pt x="780" y="2763"/>
                    <a:pt x="910" y="2893"/>
                    <a:pt x="1070" y="2893"/>
                  </a:cubicBezTo>
                  <a:lnTo>
                    <a:pt x="2613" y="2893"/>
                  </a:lnTo>
                  <a:cubicBezTo>
                    <a:pt x="2772" y="2893"/>
                    <a:pt x="2902" y="2763"/>
                    <a:pt x="2902" y="2604"/>
                  </a:cubicBezTo>
                  <a:cubicBezTo>
                    <a:pt x="2902" y="2444"/>
                    <a:pt x="2772" y="2314"/>
                    <a:pt x="2613" y="2314"/>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1" name="Google Shape;801;p57"/>
            <p:cNvSpPr/>
            <p:nvPr/>
          </p:nvSpPr>
          <p:spPr>
            <a:xfrm>
              <a:off x="5925100" y="3248875"/>
              <a:ext cx="231575" cy="125425"/>
            </a:xfrm>
            <a:custGeom>
              <a:avLst/>
              <a:gdLst/>
              <a:ahLst/>
              <a:cxnLst/>
              <a:rect l="l" t="t" r="r" b="b"/>
              <a:pathLst>
                <a:path w="9263" h="5017" extrusionOk="0">
                  <a:moveTo>
                    <a:pt x="2" y="0"/>
                  </a:moveTo>
                  <a:lnTo>
                    <a:pt x="2" y="2701"/>
                  </a:lnTo>
                  <a:cubicBezTo>
                    <a:pt x="1" y="3980"/>
                    <a:pt x="1039" y="5016"/>
                    <a:pt x="2318" y="5016"/>
                  </a:cubicBezTo>
                  <a:lnTo>
                    <a:pt x="6947" y="5016"/>
                  </a:lnTo>
                  <a:cubicBezTo>
                    <a:pt x="8226" y="5016"/>
                    <a:pt x="9262" y="3980"/>
                    <a:pt x="9262" y="2701"/>
                  </a:cubicBezTo>
                  <a:lnTo>
                    <a:pt x="9262" y="0"/>
                  </a:lnTo>
                  <a:lnTo>
                    <a:pt x="7803" y="0"/>
                  </a:lnTo>
                  <a:cubicBezTo>
                    <a:pt x="7619" y="0"/>
                    <a:pt x="7461" y="130"/>
                    <a:pt x="7425" y="310"/>
                  </a:cubicBezTo>
                  <a:lnTo>
                    <a:pt x="7071" y="2081"/>
                  </a:lnTo>
                  <a:cubicBezTo>
                    <a:pt x="6999" y="2441"/>
                    <a:pt x="6683" y="2701"/>
                    <a:pt x="6313" y="2701"/>
                  </a:cubicBezTo>
                  <a:lnTo>
                    <a:pt x="2950" y="2701"/>
                  </a:lnTo>
                  <a:cubicBezTo>
                    <a:pt x="2581" y="2701"/>
                    <a:pt x="2265" y="2441"/>
                    <a:pt x="2192" y="2081"/>
                  </a:cubicBezTo>
                  <a:lnTo>
                    <a:pt x="1838" y="310"/>
                  </a:lnTo>
                  <a:cubicBezTo>
                    <a:pt x="1802" y="130"/>
                    <a:pt x="1644" y="0"/>
                    <a:pt x="146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2" name="Google Shape;802;p57"/>
            <p:cNvSpPr/>
            <p:nvPr/>
          </p:nvSpPr>
          <p:spPr>
            <a:xfrm>
              <a:off x="5925100" y="3248875"/>
              <a:ext cx="202625" cy="125425"/>
            </a:xfrm>
            <a:custGeom>
              <a:avLst/>
              <a:gdLst/>
              <a:ahLst/>
              <a:cxnLst/>
              <a:rect l="l" t="t" r="r" b="b"/>
              <a:pathLst>
                <a:path w="8105" h="5017" extrusionOk="0">
                  <a:moveTo>
                    <a:pt x="2" y="0"/>
                  </a:moveTo>
                  <a:lnTo>
                    <a:pt x="2" y="2701"/>
                  </a:lnTo>
                  <a:cubicBezTo>
                    <a:pt x="1" y="3980"/>
                    <a:pt x="1039" y="5016"/>
                    <a:pt x="2318" y="5016"/>
                  </a:cubicBezTo>
                  <a:lnTo>
                    <a:pt x="5789" y="5016"/>
                  </a:lnTo>
                  <a:cubicBezTo>
                    <a:pt x="7068" y="5016"/>
                    <a:pt x="8105" y="3980"/>
                    <a:pt x="8105" y="2701"/>
                  </a:cubicBezTo>
                  <a:lnTo>
                    <a:pt x="8105" y="0"/>
                  </a:lnTo>
                  <a:lnTo>
                    <a:pt x="7803" y="0"/>
                  </a:lnTo>
                  <a:cubicBezTo>
                    <a:pt x="7619" y="0"/>
                    <a:pt x="7461" y="130"/>
                    <a:pt x="7425" y="310"/>
                  </a:cubicBezTo>
                  <a:lnTo>
                    <a:pt x="7071" y="2081"/>
                  </a:lnTo>
                  <a:cubicBezTo>
                    <a:pt x="6999" y="2441"/>
                    <a:pt x="6683" y="2701"/>
                    <a:pt x="6313" y="2701"/>
                  </a:cubicBezTo>
                  <a:lnTo>
                    <a:pt x="2950" y="2701"/>
                  </a:lnTo>
                  <a:cubicBezTo>
                    <a:pt x="2581" y="2701"/>
                    <a:pt x="2265" y="2441"/>
                    <a:pt x="2192" y="2081"/>
                  </a:cubicBezTo>
                  <a:lnTo>
                    <a:pt x="1838" y="310"/>
                  </a:lnTo>
                  <a:cubicBezTo>
                    <a:pt x="1802" y="130"/>
                    <a:pt x="1644" y="0"/>
                    <a:pt x="146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03" name="Google Shape;803;p57"/>
            <p:cNvSpPr/>
            <p:nvPr/>
          </p:nvSpPr>
          <p:spPr>
            <a:xfrm>
              <a:off x="5973350" y="3104150"/>
              <a:ext cx="135100" cy="57925"/>
            </a:xfrm>
            <a:custGeom>
              <a:avLst/>
              <a:gdLst/>
              <a:ahLst/>
              <a:cxnLst/>
              <a:rect l="l" t="t" r="r" b="b"/>
              <a:pathLst>
                <a:path w="5404" h="2317" extrusionOk="0">
                  <a:moveTo>
                    <a:pt x="388" y="1"/>
                  </a:moveTo>
                  <a:cubicBezTo>
                    <a:pt x="174" y="1"/>
                    <a:pt x="1" y="174"/>
                    <a:pt x="1" y="388"/>
                  </a:cubicBezTo>
                  <a:lnTo>
                    <a:pt x="1" y="1931"/>
                  </a:lnTo>
                  <a:cubicBezTo>
                    <a:pt x="1" y="2143"/>
                    <a:pt x="174" y="2316"/>
                    <a:pt x="388" y="2316"/>
                  </a:cubicBezTo>
                  <a:lnTo>
                    <a:pt x="5018" y="2316"/>
                  </a:lnTo>
                  <a:cubicBezTo>
                    <a:pt x="5231" y="2316"/>
                    <a:pt x="5404" y="2143"/>
                    <a:pt x="5404" y="1931"/>
                  </a:cubicBezTo>
                  <a:lnTo>
                    <a:pt x="5404" y="388"/>
                  </a:lnTo>
                  <a:cubicBezTo>
                    <a:pt x="5404" y="174"/>
                    <a:pt x="5231" y="1"/>
                    <a:pt x="5018"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804" name="Google Shape;804;p57"/>
            <p:cNvSpPr/>
            <p:nvPr/>
          </p:nvSpPr>
          <p:spPr>
            <a:xfrm>
              <a:off x="5992675" y="3104150"/>
              <a:ext cx="28950" cy="57925"/>
            </a:xfrm>
            <a:custGeom>
              <a:avLst/>
              <a:gdLst/>
              <a:ahLst/>
              <a:cxnLst/>
              <a:rect l="l" t="t" r="r" b="b"/>
              <a:pathLst>
                <a:path w="1158" h="2317" extrusionOk="0">
                  <a:moveTo>
                    <a:pt x="0" y="1"/>
                  </a:moveTo>
                  <a:lnTo>
                    <a:pt x="0" y="2316"/>
                  </a:lnTo>
                  <a:lnTo>
                    <a:pt x="1158" y="2316"/>
                  </a:lnTo>
                  <a:lnTo>
                    <a:pt x="115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05" name="Google Shape;805;p57"/>
            <p:cNvSpPr/>
            <p:nvPr/>
          </p:nvSpPr>
          <p:spPr>
            <a:xfrm>
              <a:off x="6043200" y="3120875"/>
              <a:ext cx="43650" cy="24500"/>
            </a:xfrm>
            <a:custGeom>
              <a:avLst/>
              <a:gdLst/>
              <a:ahLst/>
              <a:cxnLst/>
              <a:rect l="l" t="t" r="r" b="b"/>
              <a:pathLst>
                <a:path w="1746" h="980" extrusionOk="0">
                  <a:moveTo>
                    <a:pt x="294" y="8"/>
                  </a:moveTo>
                  <a:cubicBezTo>
                    <a:pt x="135" y="8"/>
                    <a:pt x="5" y="136"/>
                    <a:pt x="5" y="297"/>
                  </a:cubicBezTo>
                  <a:lnTo>
                    <a:pt x="5" y="683"/>
                  </a:lnTo>
                  <a:cubicBezTo>
                    <a:pt x="1" y="845"/>
                    <a:pt x="132" y="980"/>
                    <a:pt x="294" y="980"/>
                  </a:cubicBezTo>
                  <a:cubicBezTo>
                    <a:pt x="457" y="980"/>
                    <a:pt x="588" y="845"/>
                    <a:pt x="584" y="683"/>
                  </a:cubicBezTo>
                  <a:lnTo>
                    <a:pt x="584" y="297"/>
                  </a:lnTo>
                  <a:cubicBezTo>
                    <a:pt x="584" y="136"/>
                    <a:pt x="454" y="8"/>
                    <a:pt x="294" y="8"/>
                  </a:cubicBezTo>
                  <a:close/>
                  <a:moveTo>
                    <a:pt x="1452" y="1"/>
                  </a:moveTo>
                  <a:cubicBezTo>
                    <a:pt x="1290" y="1"/>
                    <a:pt x="1158" y="134"/>
                    <a:pt x="1163" y="297"/>
                  </a:cubicBezTo>
                  <a:lnTo>
                    <a:pt x="1163" y="683"/>
                  </a:lnTo>
                  <a:cubicBezTo>
                    <a:pt x="1158" y="845"/>
                    <a:pt x="1290" y="980"/>
                    <a:pt x="1452" y="980"/>
                  </a:cubicBezTo>
                  <a:cubicBezTo>
                    <a:pt x="1615" y="980"/>
                    <a:pt x="1746" y="845"/>
                    <a:pt x="1742" y="683"/>
                  </a:cubicBezTo>
                  <a:lnTo>
                    <a:pt x="1742" y="297"/>
                  </a:lnTo>
                  <a:cubicBezTo>
                    <a:pt x="1746" y="134"/>
                    <a:pt x="1615" y="1"/>
                    <a:pt x="1452"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grpSp>
      <p:sp>
        <p:nvSpPr>
          <p:cNvPr id="3" name="Cloud 2">
            <a:extLst>
              <a:ext uri="{FF2B5EF4-FFF2-40B4-BE49-F238E27FC236}">
                <a16:creationId xmlns:a16="http://schemas.microsoft.com/office/drawing/2014/main" id="{57A2F146-9014-24A6-1972-13B1C5AA47EA}"/>
              </a:ext>
            </a:extLst>
          </p:cNvPr>
          <p:cNvSpPr/>
          <p:nvPr/>
        </p:nvSpPr>
        <p:spPr>
          <a:xfrm>
            <a:off x="1130300" y="254299"/>
            <a:ext cx="9779001" cy="6222701"/>
          </a:xfrm>
          <a:prstGeom prst="cloud">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ame 13">
            <a:extLst>
              <a:ext uri="{FF2B5EF4-FFF2-40B4-BE49-F238E27FC236}">
                <a16:creationId xmlns:a16="http://schemas.microsoft.com/office/drawing/2014/main" id="{B0295369-19B4-D27B-3888-64B0370196E7}"/>
              </a:ext>
            </a:extLst>
          </p:cNvPr>
          <p:cNvSpPr/>
          <p:nvPr/>
        </p:nvSpPr>
        <p:spPr>
          <a:xfrm>
            <a:off x="1739900" y="3429000"/>
            <a:ext cx="8801100" cy="1853687"/>
          </a:xfrm>
          <a:prstGeom prst="frame">
            <a:avLst/>
          </a:prstGeom>
          <a:solidFill>
            <a:srgbClr val="00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558BC935-DCFE-67C4-777B-C0A5929D2B49}"/>
              </a:ext>
            </a:extLst>
          </p:cNvPr>
          <p:cNvSpPr txBox="1"/>
          <p:nvPr/>
        </p:nvSpPr>
        <p:spPr>
          <a:xfrm>
            <a:off x="2038350" y="3835133"/>
            <a:ext cx="8204200" cy="1107996"/>
          </a:xfrm>
          <a:prstGeom prst="rect">
            <a:avLst/>
          </a:prstGeom>
          <a:solidFill>
            <a:schemeClr val="bg1"/>
          </a:solidFill>
        </p:spPr>
        <p:txBody>
          <a:bodyPr wrap="square" rtlCol="0">
            <a:spAutoFit/>
          </a:bodyPr>
          <a:lstStyle/>
          <a:p>
            <a:pPr algn="ctr"/>
            <a:r>
              <a:rPr lang="en-US" sz="6600" b="1" dirty="0">
                <a:solidFill>
                  <a:schemeClr val="tx1">
                    <a:lumMod val="50000"/>
                    <a:lumOff val="50000"/>
                  </a:schemeClr>
                </a:solidFill>
              </a:rPr>
              <a:t>Have you started yet?</a:t>
            </a:r>
          </a:p>
        </p:txBody>
      </p:sp>
      <p:sp>
        <p:nvSpPr>
          <p:cNvPr id="4" name="Frame 3">
            <a:extLst>
              <a:ext uri="{FF2B5EF4-FFF2-40B4-BE49-F238E27FC236}">
                <a16:creationId xmlns:a16="http://schemas.microsoft.com/office/drawing/2014/main" id="{521DB5E3-3574-C9CC-5560-88D4B5B88506}"/>
              </a:ext>
            </a:extLst>
          </p:cNvPr>
          <p:cNvSpPr/>
          <p:nvPr/>
        </p:nvSpPr>
        <p:spPr>
          <a:xfrm>
            <a:off x="1764445" y="4943129"/>
            <a:ext cx="8801100" cy="1853687"/>
          </a:xfrm>
          <a:prstGeom prst="frame">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B27C6B2B-475C-CBBC-DB1A-302E795F4ADD}"/>
              </a:ext>
            </a:extLst>
          </p:cNvPr>
          <p:cNvSpPr txBox="1"/>
          <p:nvPr/>
        </p:nvSpPr>
        <p:spPr>
          <a:xfrm>
            <a:off x="2062895" y="5349262"/>
            <a:ext cx="8204200" cy="1107996"/>
          </a:xfrm>
          <a:prstGeom prst="rect">
            <a:avLst/>
          </a:prstGeom>
          <a:solidFill>
            <a:schemeClr val="bg1"/>
          </a:solidFill>
        </p:spPr>
        <p:txBody>
          <a:bodyPr wrap="square" rtlCol="0">
            <a:spAutoFit/>
          </a:bodyPr>
          <a:lstStyle/>
          <a:p>
            <a:pPr algn="ctr"/>
            <a:r>
              <a:rPr lang="en-US" sz="6600" b="1" dirty="0">
                <a:solidFill>
                  <a:srgbClr val="FF0000"/>
                </a:solidFill>
              </a:rPr>
              <a:t>Start NOW.</a:t>
            </a:r>
          </a:p>
        </p:txBody>
      </p:sp>
    </p:spTree>
    <p:extLst>
      <p:ext uri="{BB962C8B-B14F-4D97-AF65-F5344CB8AC3E}">
        <p14:creationId xmlns:p14="http://schemas.microsoft.com/office/powerpoint/2010/main" val="395012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duotone>
              <a:prstClr val="black"/>
              <a:schemeClr val="accent2">
                <a:tint val="45000"/>
                <a:satMod val="400000"/>
              </a:schemeClr>
            </a:duotone>
          </a:blip>
          <a:stretch>
            <a:fillRect/>
          </a:stretch>
        </a:blipFill>
        <a:effectLst/>
      </p:bgPr>
    </p:bg>
    <p:spTree>
      <p:nvGrpSpPr>
        <p:cNvPr id="1" name="Shape 1238"/>
        <p:cNvGrpSpPr/>
        <p:nvPr/>
      </p:nvGrpSpPr>
      <p:grpSpPr>
        <a:xfrm>
          <a:off x="0" y="0"/>
          <a:ext cx="0" cy="0"/>
          <a:chOff x="0" y="0"/>
          <a:chExt cx="0" cy="0"/>
        </a:xfrm>
      </p:grpSpPr>
      <p:sp>
        <p:nvSpPr>
          <p:cNvPr id="26" name="Google Shape;520;p48">
            <a:extLst>
              <a:ext uri="{FF2B5EF4-FFF2-40B4-BE49-F238E27FC236}">
                <a16:creationId xmlns:a16="http://schemas.microsoft.com/office/drawing/2014/main" id="{E25ECD73-4005-4E38-8B31-047083E9E147}"/>
              </a:ext>
            </a:extLst>
          </p:cNvPr>
          <p:cNvSpPr txBox="1">
            <a:spLocks noGrp="1"/>
          </p:cNvSpPr>
          <p:nvPr>
            <p:ph type="title"/>
          </p:nvPr>
        </p:nvSpPr>
        <p:spPr>
          <a:xfrm rot="16200000">
            <a:off x="-2046801" y="2728480"/>
            <a:ext cx="5786968" cy="1401040"/>
          </a:xfrm>
          <a:prstGeom prst="rect">
            <a:avLst/>
          </a:prstGeom>
        </p:spPr>
        <p:txBody>
          <a:bodyPr spcFirstLastPara="1" wrap="square" lIns="121900" tIns="121900" rIns="121900" bIns="121900" anchor="t" anchorCtr="0">
            <a:noAutofit/>
          </a:bodyPr>
          <a:lstStyle/>
          <a:p>
            <a:r>
              <a:rPr lang="en-US" dirty="0"/>
              <a:t>Lead &amp; Copper Rule Improvements (LCRI)</a:t>
            </a:r>
          </a:p>
        </p:txBody>
      </p:sp>
      <p:sp>
        <p:nvSpPr>
          <p:cNvPr id="20" name="Content Placeholder 2">
            <a:extLst>
              <a:ext uri="{FF2B5EF4-FFF2-40B4-BE49-F238E27FC236}">
                <a16:creationId xmlns:a16="http://schemas.microsoft.com/office/drawing/2014/main" id="{CA1415D1-7E81-47EF-B027-9AC70D9074FE}"/>
              </a:ext>
            </a:extLst>
          </p:cNvPr>
          <p:cNvSpPr txBox="1">
            <a:spLocks/>
          </p:cNvSpPr>
          <p:nvPr/>
        </p:nvSpPr>
        <p:spPr>
          <a:xfrm>
            <a:off x="2091690" y="777240"/>
            <a:ext cx="9248386" cy="5118099"/>
          </a:xfrm>
          <a:prstGeom prst="rect">
            <a:avLst/>
          </a:prstGeom>
        </p:spPr>
        <p:txBody>
          <a:bodyPr>
            <a:normAutofit fontScale="92500"/>
          </a:bodyPr>
          <a:lstStyle>
            <a:lvl1pPr marL="182880" indent="-182880" algn="l" defTabSz="914400" rtl="0" eaLnBrk="1" latinLnBrk="0" hangingPunct="1">
              <a:lnSpc>
                <a:spcPct val="100000"/>
              </a:lnSpc>
              <a:spcBef>
                <a:spcPts val="900"/>
              </a:spcBef>
              <a:spcAft>
                <a:spcPts val="0"/>
              </a:spcAft>
              <a:buClr>
                <a:schemeClr val="bg1"/>
              </a:buClr>
              <a:buFont typeface="Garamond" pitchFamily="18" charset="0"/>
              <a:buChar char="◦"/>
              <a:defRPr sz="1800" kern="1200">
                <a:solidFill>
                  <a:schemeClr val="bg1"/>
                </a:solidFill>
                <a:latin typeface="+mn-lt"/>
                <a:ea typeface="+mn-ea"/>
                <a:cs typeface="+mn-cs"/>
              </a:defRPr>
            </a:lvl1pPr>
            <a:lvl2pPr marL="457200" indent="-182880" algn="l" defTabSz="914400" rtl="0" eaLnBrk="1" latinLnBrk="0" hangingPunct="1">
              <a:lnSpc>
                <a:spcPct val="100000"/>
              </a:lnSpc>
              <a:spcBef>
                <a:spcPts val="500"/>
              </a:spcBef>
              <a:buClr>
                <a:schemeClr val="bg1"/>
              </a:buClr>
              <a:buFont typeface="Garamond" pitchFamily="18" charset="0"/>
              <a:buChar char="◦"/>
              <a:defRPr sz="1600" kern="1200">
                <a:solidFill>
                  <a:schemeClr val="bg1"/>
                </a:solidFill>
                <a:latin typeface="+mn-lt"/>
                <a:ea typeface="+mn-ea"/>
                <a:cs typeface="+mn-cs"/>
              </a:defRPr>
            </a:lvl2pPr>
            <a:lvl3pPr marL="731520" indent="-182880" algn="l" defTabSz="914400" rtl="0" eaLnBrk="1" latinLnBrk="0" hangingPunct="1">
              <a:lnSpc>
                <a:spcPct val="100000"/>
              </a:lnSpc>
              <a:spcBef>
                <a:spcPts val="500"/>
              </a:spcBef>
              <a:buClr>
                <a:schemeClr val="bg1"/>
              </a:buClr>
              <a:buFont typeface="Garamond" pitchFamily="18" charset="0"/>
              <a:buChar char="◦"/>
              <a:defRPr sz="1400" kern="1200">
                <a:solidFill>
                  <a:schemeClr val="bg1"/>
                </a:solidFill>
                <a:latin typeface="+mn-lt"/>
                <a:ea typeface="+mn-ea"/>
                <a:cs typeface="+mn-cs"/>
              </a:defRPr>
            </a:lvl3pPr>
            <a:lvl4pPr marL="1005840" indent="-182880" algn="l" defTabSz="914400" rtl="0" eaLnBrk="1" latinLnBrk="0" hangingPunct="1">
              <a:lnSpc>
                <a:spcPct val="100000"/>
              </a:lnSpc>
              <a:spcBef>
                <a:spcPts val="500"/>
              </a:spcBef>
              <a:buClr>
                <a:schemeClr val="bg1"/>
              </a:buClr>
              <a:buFont typeface="Garamond" pitchFamily="18" charset="0"/>
              <a:buChar char="◦"/>
              <a:defRPr sz="1400" kern="1200">
                <a:solidFill>
                  <a:schemeClr val="bg1"/>
                </a:solidFill>
                <a:latin typeface="+mn-lt"/>
                <a:ea typeface="+mn-ea"/>
                <a:cs typeface="+mn-cs"/>
              </a:defRPr>
            </a:lvl4pPr>
            <a:lvl5pPr marL="1280160" indent="-182880" algn="l" defTabSz="914400" rtl="0" eaLnBrk="1" latinLnBrk="0" hangingPunct="1">
              <a:lnSpc>
                <a:spcPct val="100000"/>
              </a:lnSpc>
              <a:spcBef>
                <a:spcPts val="500"/>
              </a:spcBef>
              <a:buClr>
                <a:schemeClr val="bg1"/>
              </a:buClr>
              <a:buFont typeface="Garamond" pitchFamily="18" charset="0"/>
              <a:buChar char="◦"/>
              <a:defRPr sz="1400" kern="1200">
                <a:solidFill>
                  <a:schemeClr val="bg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2800" b="1" dirty="0">
                <a:latin typeface="Calibri" panose="020F0502020204030204" pitchFamily="34" charset="0"/>
                <a:cs typeface="Calibri" panose="020F0502020204030204" pitchFamily="34" charset="0"/>
              </a:rPr>
              <a:t>EPA intends to propose changes regarding the following:</a:t>
            </a:r>
          </a:p>
          <a:p>
            <a:pPr marL="285750" indent="-285750">
              <a:buFont typeface="Arial" panose="020B0604020202020204" pitchFamily="34" charset="0"/>
              <a:buChar char="•"/>
            </a:pPr>
            <a:r>
              <a:rPr lang="en-US" sz="2800" u="sng" dirty="0">
                <a:latin typeface="Calibri" panose="020F0502020204030204" pitchFamily="34" charset="0"/>
                <a:cs typeface="Calibri" panose="020F0502020204030204" pitchFamily="34" charset="0"/>
              </a:rPr>
              <a:t>Replace All Lead Service Lines</a:t>
            </a:r>
            <a:r>
              <a:rPr lang="en-US" sz="2800" dirty="0">
                <a:latin typeface="Calibri" panose="020F0502020204030204" pitchFamily="34" charset="0"/>
                <a:cs typeface="Calibri" panose="020F0502020204030204" pitchFamily="34" charset="0"/>
              </a:rPr>
              <a:t> as Quickly as Feasible</a:t>
            </a:r>
          </a:p>
          <a:p>
            <a:pPr marL="571500" lvl="1" indent="-296863">
              <a:lnSpc>
                <a:spcPct val="110000"/>
              </a:lnSpc>
              <a:buFont typeface="Symbol" panose="05050102010706020507" pitchFamily="18" charset="2"/>
              <a:buChar char="-"/>
            </a:pPr>
            <a:r>
              <a:rPr lang="en-US" sz="2600" dirty="0">
                <a:latin typeface="Calibri" panose="020F0502020204030204" pitchFamily="34" charset="0"/>
                <a:cs typeface="Calibri" panose="020F0502020204030204" pitchFamily="34" charset="0"/>
              </a:rPr>
              <a:t>EPA projected that only 5-6% of known LSLs would be replaced over the 35-year period of analysis for the rulemaking.</a:t>
            </a:r>
          </a:p>
          <a:p>
            <a:pPr marL="571500" lvl="1" indent="-296863">
              <a:lnSpc>
                <a:spcPct val="110000"/>
              </a:lnSpc>
              <a:buFont typeface="Symbol" panose="05050102010706020507" pitchFamily="18" charset="2"/>
              <a:buChar char="-"/>
            </a:pPr>
            <a:r>
              <a:rPr lang="en-US" sz="2600" dirty="0">
                <a:latin typeface="Calibri" panose="020F0502020204030204" pitchFamily="34" charset="0"/>
                <a:cs typeface="Calibri" panose="020F0502020204030204" pitchFamily="34" charset="0"/>
              </a:rPr>
              <a:t>The Bipartisan Infrastructure Law (BIL) provides $15 billion in funding over the next five years for LSLR</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Evaluate Options to Prioritize Historically Underserved Communities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Strengthen </a:t>
            </a:r>
            <a:r>
              <a:rPr lang="en-US" sz="2800" u="sng" dirty="0">
                <a:latin typeface="Calibri" panose="020F0502020204030204" pitchFamily="34" charset="0"/>
                <a:cs typeface="Calibri" panose="020F0502020204030204" pitchFamily="34" charset="0"/>
              </a:rPr>
              <a:t>Compliance Tap Sampling </a:t>
            </a:r>
            <a:r>
              <a:rPr lang="en-US" sz="2800" dirty="0">
                <a:latin typeface="Calibri" panose="020F0502020204030204" pitchFamily="34" charset="0"/>
                <a:cs typeface="Calibri" panose="020F0502020204030204" pitchFamily="34" charset="0"/>
              </a:rPr>
              <a:t>Requirements</a:t>
            </a:r>
          </a:p>
          <a:p>
            <a:pPr marL="571500" lvl="1" indent="-296863">
              <a:buFont typeface="Symbol" panose="05050102010706020507" pitchFamily="18" charset="2"/>
              <a:buChar char="-"/>
            </a:pPr>
            <a:r>
              <a:rPr lang="en-US" sz="2600" dirty="0">
                <a:latin typeface="Calibri" panose="020F0502020204030204" pitchFamily="34" charset="0"/>
                <a:cs typeface="Calibri" panose="020F0502020204030204" pitchFamily="34" charset="0"/>
              </a:rPr>
              <a:t>5</a:t>
            </a:r>
            <a:r>
              <a:rPr lang="en-US" sz="2600" baseline="30000" dirty="0">
                <a:latin typeface="Calibri" panose="020F0502020204030204" pitchFamily="34" charset="0"/>
                <a:cs typeface="Calibri" panose="020F0502020204030204" pitchFamily="34" charset="0"/>
              </a:rPr>
              <a:t>th</a:t>
            </a:r>
            <a:r>
              <a:rPr lang="en-US" sz="2600" dirty="0">
                <a:latin typeface="Calibri" panose="020F0502020204030204" pitchFamily="34" charset="0"/>
                <a:cs typeface="Calibri" panose="020F0502020204030204" pitchFamily="34" charset="0"/>
              </a:rPr>
              <a:t> L sampling vs. 1</a:t>
            </a:r>
            <a:r>
              <a:rPr lang="en-US" sz="2600" baseline="30000" dirty="0">
                <a:latin typeface="Calibri" panose="020F0502020204030204" pitchFamily="34" charset="0"/>
                <a:cs typeface="Calibri" panose="020F0502020204030204" pitchFamily="34" charset="0"/>
              </a:rPr>
              <a:t>st</a:t>
            </a:r>
            <a:r>
              <a:rPr lang="en-US" sz="2600" dirty="0">
                <a:latin typeface="Calibri" panose="020F0502020204030204" pitchFamily="34" charset="0"/>
                <a:cs typeface="Calibri" panose="020F0502020204030204" pitchFamily="34" charset="0"/>
              </a:rPr>
              <a:t> L sampling: using the higher number</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Reduce Complexity Associated with </a:t>
            </a:r>
            <a:r>
              <a:rPr lang="en-US" sz="2800" u="sng" dirty="0">
                <a:latin typeface="Calibri" panose="020F0502020204030204" pitchFamily="34" charset="0"/>
                <a:cs typeface="Calibri" panose="020F0502020204030204" pitchFamily="34" charset="0"/>
              </a:rPr>
              <a:t>Action and Trigger Levels</a:t>
            </a:r>
          </a:p>
        </p:txBody>
      </p:sp>
      <p:sp>
        <p:nvSpPr>
          <p:cNvPr id="2" name="Slide Number Placeholder 1">
            <a:extLst>
              <a:ext uri="{FF2B5EF4-FFF2-40B4-BE49-F238E27FC236}">
                <a16:creationId xmlns:a16="http://schemas.microsoft.com/office/drawing/2014/main" id="{245D424A-0627-4358-BA07-367D96F48C02}"/>
              </a:ext>
            </a:extLst>
          </p:cNvPr>
          <p:cNvSpPr>
            <a:spLocks noGrp="1"/>
          </p:cNvSpPr>
          <p:nvPr>
            <p:ph type="sldNum" sz="quarter" idx="4"/>
          </p:nvPr>
        </p:nvSpPr>
        <p:spPr/>
        <p:txBody>
          <a:bodyPr/>
          <a:lstStyle/>
          <a:p>
            <a:fld id="{4FAB73BC-B049-4115-A692-8D63A059BFB8}"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82509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21" name="Group 20">
            <a:extLst>
              <a:ext uri="{FF2B5EF4-FFF2-40B4-BE49-F238E27FC236}">
                <a16:creationId xmlns:a16="http://schemas.microsoft.com/office/drawing/2014/main" id="{FC44C527-A034-4C58-8DE2-0BE8307693CB}"/>
              </a:ext>
            </a:extLst>
          </p:cNvPr>
          <p:cNvGrpSpPr/>
          <p:nvPr/>
        </p:nvGrpSpPr>
        <p:grpSpPr>
          <a:xfrm>
            <a:off x="2490238" y="1865791"/>
            <a:ext cx="2754589" cy="2756776"/>
            <a:chOff x="4113955" y="2628402"/>
            <a:chExt cx="2288275" cy="2288286"/>
          </a:xfrm>
        </p:grpSpPr>
        <p:sp>
          <p:nvSpPr>
            <p:cNvPr id="22" name="Google Shape;2021;p78">
              <a:extLst>
                <a:ext uri="{FF2B5EF4-FFF2-40B4-BE49-F238E27FC236}">
                  <a16:creationId xmlns:a16="http://schemas.microsoft.com/office/drawing/2014/main" id="{09E54932-73FE-4260-9D94-512795FBA1C0}"/>
                </a:ext>
              </a:extLst>
            </p:cNvPr>
            <p:cNvSpPr/>
            <p:nvPr/>
          </p:nvSpPr>
          <p:spPr>
            <a:xfrm>
              <a:off x="4727603" y="4049627"/>
              <a:ext cx="1039276" cy="262326"/>
            </a:xfrm>
            <a:custGeom>
              <a:avLst/>
              <a:gdLst/>
              <a:ahLst/>
              <a:cxnLst/>
              <a:rect l="l" t="t" r="r" b="b"/>
              <a:pathLst>
                <a:path w="95150" h="24017" extrusionOk="0">
                  <a:moveTo>
                    <a:pt x="0" y="1"/>
                  </a:moveTo>
                  <a:lnTo>
                    <a:pt x="0" y="24017"/>
                  </a:lnTo>
                  <a:lnTo>
                    <a:pt x="95150" y="24017"/>
                  </a:lnTo>
                  <a:lnTo>
                    <a:pt x="9515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23" name="Google Shape;2024;p78">
              <a:extLst>
                <a:ext uri="{FF2B5EF4-FFF2-40B4-BE49-F238E27FC236}">
                  <a16:creationId xmlns:a16="http://schemas.microsoft.com/office/drawing/2014/main" id="{37FE5F68-4151-4246-8B3A-7C25599461D2}"/>
                </a:ext>
              </a:extLst>
            </p:cNvPr>
            <p:cNvSpPr/>
            <p:nvPr/>
          </p:nvSpPr>
          <p:spPr>
            <a:xfrm>
              <a:off x="4113955" y="2628402"/>
              <a:ext cx="2288275" cy="2288286"/>
            </a:xfrm>
            <a:custGeom>
              <a:avLst/>
              <a:gdLst/>
              <a:ahLst/>
              <a:cxnLst/>
              <a:rect l="l" t="t" r="r" b="b"/>
              <a:pathLst>
                <a:path w="209501" h="209502" extrusionOk="0">
                  <a:moveTo>
                    <a:pt x="104750" y="57161"/>
                  </a:moveTo>
                  <a:cubicBezTo>
                    <a:pt x="131079" y="57161"/>
                    <a:pt x="152422" y="78504"/>
                    <a:pt x="152422" y="104832"/>
                  </a:cubicBezTo>
                  <a:cubicBezTo>
                    <a:pt x="152422" y="131160"/>
                    <a:pt x="131079" y="152503"/>
                    <a:pt x="104750" y="152503"/>
                  </a:cubicBezTo>
                  <a:cubicBezTo>
                    <a:pt x="78422" y="152503"/>
                    <a:pt x="57079" y="131160"/>
                    <a:pt x="57079" y="104832"/>
                  </a:cubicBezTo>
                  <a:cubicBezTo>
                    <a:pt x="57079" y="78504"/>
                    <a:pt x="78422" y="57161"/>
                    <a:pt x="104750" y="57161"/>
                  </a:cubicBezTo>
                  <a:close/>
                  <a:moveTo>
                    <a:pt x="88589" y="0"/>
                  </a:moveTo>
                  <a:lnTo>
                    <a:pt x="85456" y="28286"/>
                  </a:lnTo>
                  <a:cubicBezTo>
                    <a:pt x="78022" y="30154"/>
                    <a:pt x="70902" y="33103"/>
                    <a:pt x="64323" y="37038"/>
                  </a:cubicBezTo>
                  <a:lnTo>
                    <a:pt x="42109" y="19252"/>
                  </a:lnTo>
                  <a:lnTo>
                    <a:pt x="19252" y="42109"/>
                  </a:lnTo>
                  <a:lnTo>
                    <a:pt x="37018" y="64300"/>
                  </a:lnTo>
                  <a:cubicBezTo>
                    <a:pt x="33066" y="70886"/>
                    <a:pt x="30102" y="78016"/>
                    <a:pt x="28223" y="85464"/>
                  </a:cubicBezTo>
                  <a:lnTo>
                    <a:pt x="0" y="88589"/>
                  </a:lnTo>
                  <a:lnTo>
                    <a:pt x="0" y="120913"/>
                  </a:lnTo>
                  <a:lnTo>
                    <a:pt x="28182" y="124035"/>
                  </a:lnTo>
                  <a:cubicBezTo>
                    <a:pt x="30050" y="131506"/>
                    <a:pt x="33009" y="138662"/>
                    <a:pt x="36963" y="145271"/>
                  </a:cubicBezTo>
                  <a:lnTo>
                    <a:pt x="19252" y="167393"/>
                  </a:lnTo>
                  <a:lnTo>
                    <a:pt x="42109" y="190248"/>
                  </a:lnTo>
                  <a:lnTo>
                    <a:pt x="64206" y="172557"/>
                  </a:lnTo>
                  <a:cubicBezTo>
                    <a:pt x="70822" y="176529"/>
                    <a:pt x="77989" y="179503"/>
                    <a:pt x="85474" y="181382"/>
                  </a:cubicBezTo>
                  <a:lnTo>
                    <a:pt x="88589" y="209501"/>
                  </a:lnTo>
                  <a:lnTo>
                    <a:pt x="120912" y="209501"/>
                  </a:lnTo>
                  <a:lnTo>
                    <a:pt x="124025" y="181384"/>
                  </a:lnTo>
                  <a:cubicBezTo>
                    <a:pt x="131511" y="179504"/>
                    <a:pt x="138677" y="176530"/>
                    <a:pt x="145294" y="172558"/>
                  </a:cubicBezTo>
                  <a:lnTo>
                    <a:pt x="167391" y="190249"/>
                  </a:lnTo>
                  <a:lnTo>
                    <a:pt x="190247" y="167393"/>
                  </a:lnTo>
                  <a:lnTo>
                    <a:pt x="172537" y="145271"/>
                  </a:lnTo>
                  <a:cubicBezTo>
                    <a:pt x="176491" y="138661"/>
                    <a:pt x="179450" y="131505"/>
                    <a:pt x="181319" y="124033"/>
                  </a:cubicBezTo>
                  <a:lnTo>
                    <a:pt x="209501" y="120912"/>
                  </a:lnTo>
                  <a:lnTo>
                    <a:pt x="209501" y="88589"/>
                  </a:lnTo>
                  <a:lnTo>
                    <a:pt x="181278" y="85464"/>
                  </a:lnTo>
                  <a:cubicBezTo>
                    <a:pt x="179397" y="78016"/>
                    <a:pt x="176434" y="70886"/>
                    <a:pt x="172482" y="64300"/>
                  </a:cubicBezTo>
                  <a:lnTo>
                    <a:pt x="190247" y="42109"/>
                  </a:lnTo>
                  <a:lnTo>
                    <a:pt x="167392" y="19252"/>
                  </a:lnTo>
                  <a:lnTo>
                    <a:pt x="145177" y="37038"/>
                  </a:lnTo>
                  <a:cubicBezTo>
                    <a:pt x="138598" y="33103"/>
                    <a:pt x="131478" y="30154"/>
                    <a:pt x="124044" y="28286"/>
                  </a:cubicBezTo>
                  <a:lnTo>
                    <a:pt x="120912" y="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4" name="Google Shape;2025;p78">
              <a:extLst>
                <a:ext uri="{FF2B5EF4-FFF2-40B4-BE49-F238E27FC236}">
                  <a16:creationId xmlns:a16="http://schemas.microsoft.com/office/drawing/2014/main" id="{0825858A-4297-4089-B99C-1A04A1AC4867}"/>
                </a:ext>
              </a:extLst>
            </p:cNvPr>
            <p:cNvSpPr/>
            <p:nvPr/>
          </p:nvSpPr>
          <p:spPr>
            <a:xfrm>
              <a:off x="4938680" y="4101443"/>
              <a:ext cx="151528" cy="14538"/>
            </a:xfrm>
            <a:custGeom>
              <a:avLst/>
              <a:gdLst/>
              <a:ahLst/>
              <a:cxnLst/>
              <a:rect l="l" t="t" r="r" b="b"/>
              <a:pathLst>
                <a:path w="13873" h="1331" extrusionOk="0">
                  <a:moveTo>
                    <a:pt x="666" y="1"/>
                  </a:moveTo>
                  <a:cubicBezTo>
                    <a:pt x="299" y="1"/>
                    <a:pt x="1" y="298"/>
                    <a:pt x="1" y="666"/>
                  </a:cubicBezTo>
                  <a:cubicBezTo>
                    <a:pt x="1" y="1033"/>
                    <a:pt x="299" y="1331"/>
                    <a:pt x="666" y="1331"/>
                  </a:cubicBezTo>
                  <a:lnTo>
                    <a:pt x="13207" y="1331"/>
                  </a:lnTo>
                  <a:cubicBezTo>
                    <a:pt x="13575" y="1331"/>
                    <a:pt x="13872" y="1033"/>
                    <a:pt x="13872" y="666"/>
                  </a:cubicBezTo>
                  <a:cubicBezTo>
                    <a:pt x="13872" y="298"/>
                    <a:pt x="13575" y="1"/>
                    <a:pt x="13207"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5" name="Google Shape;2026;p78">
              <a:extLst>
                <a:ext uri="{FF2B5EF4-FFF2-40B4-BE49-F238E27FC236}">
                  <a16:creationId xmlns:a16="http://schemas.microsoft.com/office/drawing/2014/main" id="{CEA8C265-13C8-4346-AF7D-B57FAFB38F19}"/>
                </a:ext>
              </a:extLst>
            </p:cNvPr>
            <p:cNvSpPr/>
            <p:nvPr/>
          </p:nvSpPr>
          <p:spPr>
            <a:xfrm>
              <a:off x="5145749" y="4157945"/>
              <a:ext cx="151735" cy="14549"/>
            </a:xfrm>
            <a:custGeom>
              <a:avLst/>
              <a:gdLst/>
              <a:ahLst/>
              <a:cxnLst/>
              <a:rect l="l" t="t" r="r" b="b"/>
              <a:pathLst>
                <a:path w="13892" h="1332" extrusionOk="0">
                  <a:moveTo>
                    <a:pt x="666" y="0"/>
                  </a:moveTo>
                  <a:cubicBezTo>
                    <a:pt x="299" y="0"/>
                    <a:pt x="1" y="298"/>
                    <a:pt x="1" y="666"/>
                  </a:cubicBezTo>
                  <a:cubicBezTo>
                    <a:pt x="1" y="1035"/>
                    <a:pt x="300" y="1332"/>
                    <a:pt x="668" y="1332"/>
                  </a:cubicBezTo>
                  <a:cubicBezTo>
                    <a:pt x="671" y="1332"/>
                    <a:pt x="674" y="1332"/>
                    <a:pt x="676" y="1332"/>
                  </a:cubicBezTo>
                  <a:lnTo>
                    <a:pt x="13217" y="1332"/>
                  </a:lnTo>
                  <a:cubicBezTo>
                    <a:pt x="13219" y="1332"/>
                    <a:pt x="13222" y="1332"/>
                    <a:pt x="13225" y="1332"/>
                  </a:cubicBezTo>
                  <a:cubicBezTo>
                    <a:pt x="13593" y="1332"/>
                    <a:pt x="13891" y="1035"/>
                    <a:pt x="13891" y="666"/>
                  </a:cubicBezTo>
                  <a:cubicBezTo>
                    <a:pt x="13891" y="298"/>
                    <a:pt x="13594" y="0"/>
                    <a:pt x="13227" y="0"/>
                  </a:cubicBezTo>
                  <a:cubicBezTo>
                    <a:pt x="13224" y="0"/>
                    <a:pt x="13220" y="0"/>
                    <a:pt x="13217" y="0"/>
                  </a:cubicBezTo>
                  <a:lnTo>
                    <a:pt x="676" y="0"/>
                  </a:lnTo>
                  <a:cubicBezTo>
                    <a:pt x="673" y="0"/>
                    <a:pt x="670" y="0"/>
                    <a:pt x="666"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6" name="Google Shape;2027;p78">
              <a:extLst>
                <a:ext uri="{FF2B5EF4-FFF2-40B4-BE49-F238E27FC236}">
                  <a16:creationId xmlns:a16="http://schemas.microsoft.com/office/drawing/2014/main" id="{4D00C57A-8795-4299-A253-78E1297C015B}"/>
                </a:ext>
              </a:extLst>
            </p:cNvPr>
            <p:cNvSpPr/>
            <p:nvPr/>
          </p:nvSpPr>
          <p:spPr>
            <a:xfrm>
              <a:off x="5243757" y="4139454"/>
              <a:ext cx="151506" cy="14549"/>
            </a:xfrm>
            <a:custGeom>
              <a:avLst/>
              <a:gdLst/>
              <a:ahLst/>
              <a:cxnLst/>
              <a:rect l="l" t="t" r="r" b="b"/>
              <a:pathLst>
                <a:path w="13871" h="1332" extrusionOk="0">
                  <a:moveTo>
                    <a:pt x="665" y="1"/>
                  </a:moveTo>
                  <a:cubicBezTo>
                    <a:pt x="298" y="1"/>
                    <a:pt x="1" y="299"/>
                    <a:pt x="1" y="666"/>
                  </a:cubicBezTo>
                  <a:cubicBezTo>
                    <a:pt x="1" y="1033"/>
                    <a:pt x="298" y="1332"/>
                    <a:pt x="665" y="1332"/>
                  </a:cubicBezTo>
                  <a:lnTo>
                    <a:pt x="13207" y="1332"/>
                  </a:lnTo>
                  <a:cubicBezTo>
                    <a:pt x="13574" y="1332"/>
                    <a:pt x="13871" y="1033"/>
                    <a:pt x="13871" y="666"/>
                  </a:cubicBezTo>
                  <a:cubicBezTo>
                    <a:pt x="13871" y="299"/>
                    <a:pt x="13574" y="1"/>
                    <a:pt x="13207"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7" name="Google Shape;2028;p78">
              <a:extLst>
                <a:ext uri="{FF2B5EF4-FFF2-40B4-BE49-F238E27FC236}">
                  <a16:creationId xmlns:a16="http://schemas.microsoft.com/office/drawing/2014/main" id="{4C93E4E0-7AA2-4249-BD30-D3CEB76B3398}"/>
                </a:ext>
              </a:extLst>
            </p:cNvPr>
            <p:cNvSpPr/>
            <p:nvPr/>
          </p:nvSpPr>
          <p:spPr>
            <a:xfrm>
              <a:off x="5167867" y="4080024"/>
              <a:ext cx="80892" cy="14549"/>
            </a:xfrm>
            <a:custGeom>
              <a:avLst/>
              <a:gdLst/>
              <a:ahLst/>
              <a:cxnLst/>
              <a:rect l="l" t="t" r="r" b="b"/>
              <a:pathLst>
                <a:path w="7406" h="1332" extrusionOk="0">
                  <a:moveTo>
                    <a:pt x="666" y="0"/>
                  </a:moveTo>
                  <a:cubicBezTo>
                    <a:pt x="299" y="0"/>
                    <a:pt x="0" y="299"/>
                    <a:pt x="0" y="666"/>
                  </a:cubicBezTo>
                  <a:cubicBezTo>
                    <a:pt x="0" y="1033"/>
                    <a:pt x="299" y="1331"/>
                    <a:pt x="666" y="1331"/>
                  </a:cubicBezTo>
                  <a:lnTo>
                    <a:pt x="6740" y="1331"/>
                  </a:lnTo>
                  <a:cubicBezTo>
                    <a:pt x="7108" y="1331"/>
                    <a:pt x="7405" y="1033"/>
                    <a:pt x="7405" y="666"/>
                  </a:cubicBezTo>
                  <a:cubicBezTo>
                    <a:pt x="7405" y="299"/>
                    <a:pt x="7108" y="0"/>
                    <a:pt x="6740"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8" name="Google Shape;2029;p78">
              <a:extLst>
                <a:ext uri="{FF2B5EF4-FFF2-40B4-BE49-F238E27FC236}">
                  <a16:creationId xmlns:a16="http://schemas.microsoft.com/office/drawing/2014/main" id="{9EA3EB9C-80E9-4246-9D20-64E5BBA306DC}"/>
                </a:ext>
              </a:extLst>
            </p:cNvPr>
            <p:cNvSpPr/>
            <p:nvPr/>
          </p:nvSpPr>
          <p:spPr>
            <a:xfrm>
              <a:off x="5362615" y="4219013"/>
              <a:ext cx="80892" cy="14538"/>
            </a:xfrm>
            <a:custGeom>
              <a:avLst/>
              <a:gdLst/>
              <a:ahLst/>
              <a:cxnLst/>
              <a:rect l="l" t="t" r="r" b="b"/>
              <a:pathLst>
                <a:path w="7406" h="1331" extrusionOk="0">
                  <a:moveTo>
                    <a:pt x="665" y="0"/>
                  </a:moveTo>
                  <a:cubicBezTo>
                    <a:pt x="298" y="0"/>
                    <a:pt x="1" y="298"/>
                    <a:pt x="1" y="665"/>
                  </a:cubicBezTo>
                  <a:cubicBezTo>
                    <a:pt x="1" y="1033"/>
                    <a:pt x="298" y="1330"/>
                    <a:pt x="665" y="1330"/>
                  </a:cubicBezTo>
                  <a:lnTo>
                    <a:pt x="6740" y="1330"/>
                  </a:lnTo>
                  <a:cubicBezTo>
                    <a:pt x="7108" y="1330"/>
                    <a:pt x="7406" y="1033"/>
                    <a:pt x="7406" y="665"/>
                  </a:cubicBezTo>
                  <a:cubicBezTo>
                    <a:pt x="7406" y="298"/>
                    <a:pt x="7108" y="0"/>
                    <a:pt x="6740"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29" name="Google Shape;2030;p78">
              <a:extLst>
                <a:ext uri="{FF2B5EF4-FFF2-40B4-BE49-F238E27FC236}">
                  <a16:creationId xmlns:a16="http://schemas.microsoft.com/office/drawing/2014/main" id="{1C694193-6525-4A1D-AC1C-A1B423495434}"/>
                </a:ext>
              </a:extLst>
            </p:cNvPr>
            <p:cNvSpPr/>
            <p:nvPr/>
          </p:nvSpPr>
          <p:spPr>
            <a:xfrm>
              <a:off x="5024214" y="4204377"/>
              <a:ext cx="81100" cy="14538"/>
            </a:xfrm>
            <a:custGeom>
              <a:avLst/>
              <a:gdLst/>
              <a:ahLst/>
              <a:cxnLst/>
              <a:rect l="l" t="t" r="r" b="b"/>
              <a:pathLst>
                <a:path w="7425" h="1331" extrusionOk="0">
                  <a:moveTo>
                    <a:pt x="665" y="0"/>
                  </a:moveTo>
                  <a:cubicBezTo>
                    <a:pt x="298" y="0"/>
                    <a:pt x="0" y="298"/>
                    <a:pt x="0" y="666"/>
                  </a:cubicBezTo>
                  <a:cubicBezTo>
                    <a:pt x="0" y="1033"/>
                    <a:pt x="298" y="1330"/>
                    <a:pt x="665" y="1330"/>
                  </a:cubicBezTo>
                  <a:cubicBezTo>
                    <a:pt x="668" y="1330"/>
                    <a:pt x="671" y="1330"/>
                    <a:pt x="675" y="1330"/>
                  </a:cubicBezTo>
                  <a:lnTo>
                    <a:pt x="6750" y="1330"/>
                  </a:lnTo>
                  <a:cubicBezTo>
                    <a:pt x="6753" y="1330"/>
                    <a:pt x="6757" y="1330"/>
                    <a:pt x="6760" y="1330"/>
                  </a:cubicBezTo>
                  <a:cubicBezTo>
                    <a:pt x="7126" y="1330"/>
                    <a:pt x="7424" y="1033"/>
                    <a:pt x="7424" y="666"/>
                  </a:cubicBezTo>
                  <a:cubicBezTo>
                    <a:pt x="7424" y="298"/>
                    <a:pt x="7126" y="0"/>
                    <a:pt x="6760" y="0"/>
                  </a:cubicBezTo>
                  <a:cubicBezTo>
                    <a:pt x="6757" y="0"/>
                    <a:pt x="6753" y="0"/>
                    <a:pt x="6750" y="0"/>
                  </a:cubicBezTo>
                  <a:lnTo>
                    <a:pt x="675" y="0"/>
                  </a:lnTo>
                  <a:cubicBezTo>
                    <a:pt x="671" y="0"/>
                    <a:pt x="668" y="0"/>
                    <a:pt x="665"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0" name="Google Shape;2031;p78">
              <a:extLst>
                <a:ext uri="{FF2B5EF4-FFF2-40B4-BE49-F238E27FC236}">
                  <a16:creationId xmlns:a16="http://schemas.microsoft.com/office/drawing/2014/main" id="{2A484659-C84B-4251-99DF-F8CCAAFFD8A1}"/>
                </a:ext>
              </a:extLst>
            </p:cNvPr>
            <p:cNvSpPr/>
            <p:nvPr/>
          </p:nvSpPr>
          <p:spPr>
            <a:xfrm>
              <a:off x="5419817" y="4091165"/>
              <a:ext cx="151528" cy="14538"/>
            </a:xfrm>
            <a:custGeom>
              <a:avLst/>
              <a:gdLst/>
              <a:ahLst/>
              <a:cxnLst/>
              <a:rect l="l" t="t" r="r" b="b"/>
              <a:pathLst>
                <a:path w="13873" h="1331" extrusionOk="0">
                  <a:moveTo>
                    <a:pt x="666" y="1"/>
                  </a:moveTo>
                  <a:cubicBezTo>
                    <a:pt x="298" y="1"/>
                    <a:pt x="1" y="298"/>
                    <a:pt x="1" y="666"/>
                  </a:cubicBezTo>
                  <a:cubicBezTo>
                    <a:pt x="1" y="1033"/>
                    <a:pt x="298" y="1331"/>
                    <a:pt x="666" y="1331"/>
                  </a:cubicBezTo>
                  <a:lnTo>
                    <a:pt x="13208" y="1331"/>
                  </a:lnTo>
                  <a:cubicBezTo>
                    <a:pt x="13575" y="1331"/>
                    <a:pt x="13872" y="1033"/>
                    <a:pt x="13872" y="666"/>
                  </a:cubicBezTo>
                  <a:cubicBezTo>
                    <a:pt x="13872" y="298"/>
                    <a:pt x="13575" y="1"/>
                    <a:pt x="13208"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31" name="Google Shape;2032;p78">
              <a:extLst>
                <a:ext uri="{FF2B5EF4-FFF2-40B4-BE49-F238E27FC236}">
                  <a16:creationId xmlns:a16="http://schemas.microsoft.com/office/drawing/2014/main" id="{CEDC7BBA-0208-49AA-AC85-E5D8C23F1D69}"/>
                </a:ext>
              </a:extLst>
            </p:cNvPr>
            <p:cNvSpPr/>
            <p:nvPr/>
          </p:nvSpPr>
          <p:spPr>
            <a:xfrm>
              <a:off x="5058926" y="3071714"/>
              <a:ext cx="19573" cy="75660"/>
            </a:xfrm>
            <a:custGeom>
              <a:avLst/>
              <a:gdLst/>
              <a:ahLst/>
              <a:cxnLst/>
              <a:rect l="l" t="t" r="r" b="b"/>
              <a:pathLst>
                <a:path w="1792" h="6927" extrusionOk="0">
                  <a:moveTo>
                    <a:pt x="1" y="1"/>
                  </a:moveTo>
                  <a:lnTo>
                    <a:pt x="1" y="6927"/>
                  </a:lnTo>
                  <a:lnTo>
                    <a:pt x="1792" y="6927"/>
                  </a:lnTo>
                  <a:lnTo>
                    <a:pt x="1792"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2" name="Google Shape;2033;p78">
              <a:extLst>
                <a:ext uri="{FF2B5EF4-FFF2-40B4-BE49-F238E27FC236}">
                  <a16:creationId xmlns:a16="http://schemas.microsoft.com/office/drawing/2014/main" id="{BA90BB49-13BA-45B5-9C25-5173D5D0C07A}"/>
                </a:ext>
              </a:extLst>
            </p:cNvPr>
            <p:cNvSpPr/>
            <p:nvPr/>
          </p:nvSpPr>
          <p:spPr>
            <a:xfrm>
              <a:off x="4830646" y="3071714"/>
              <a:ext cx="19573" cy="75660"/>
            </a:xfrm>
            <a:custGeom>
              <a:avLst/>
              <a:gdLst/>
              <a:ahLst/>
              <a:cxnLst/>
              <a:rect l="l" t="t" r="r" b="b"/>
              <a:pathLst>
                <a:path w="1792" h="6927" extrusionOk="0">
                  <a:moveTo>
                    <a:pt x="0" y="1"/>
                  </a:moveTo>
                  <a:lnTo>
                    <a:pt x="0" y="6927"/>
                  </a:lnTo>
                  <a:lnTo>
                    <a:pt x="1791" y="6927"/>
                  </a:lnTo>
                  <a:lnTo>
                    <a:pt x="1791"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3" name="Google Shape;2034;p78">
              <a:extLst>
                <a:ext uri="{FF2B5EF4-FFF2-40B4-BE49-F238E27FC236}">
                  <a16:creationId xmlns:a16="http://schemas.microsoft.com/office/drawing/2014/main" id="{194D5C91-B46B-47EA-865F-9F41DA032CDD}"/>
                </a:ext>
              </a:extLst>
            </p:cNvPr>
            <p:cNvSpPr/>
            <p:nvPr/>
          </p:nvSpPr>
          <p:spPr>
            <a:xfrm>
              <a:off x="4906841" y="2957213"/>
              <a:ext cx="25471" cy="815452"/>
            </a:xfrm>
            <a:custGeom>
              <a:avLst/>
              <a:gdLst/>
              <a:ahLst/>
              <a:cxnLst/>
              <a:rect l="l" t="t" r="r" b="b"/>
              <a:pathLst>
                <a:path w="2332" h="74658" extrusionOk="0">
                  <a:moveTo>
                    <a:pt x="0" y="1"/>
                  </a:moveTo>
                  <a:lnTo>
                    <a:pt x="0" y="74657"/>
                  </a:lnTo>
                  <a:lnTo>
                    <a:pt x="2332" y="74657"/>
                  </a:lnTo>
                  <a:lnTo>
                    <a:pt x="2332"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34" name="Google Shape;2035;p78">
              <a:extLst>
                <a:ext uri="{FF2B5EF4-FFF2-40B4-BE49-F238E27FC236}">
                  <a16:creationId xmlns:a16="http://schemas.microsoft.com/office/drawing/2014/main" id="{0CAF36DC-15A3-4A7C-8332-E7C657F3F6A2}"/>
                </a:ext>
              </a:extLst>
            </p:cNvPr>
            <p:cNvSpPr/>
            <p:nvPr/>
          </p:nvSpPr>
          <p:spPr>
            <a:xfrm>
              <a:off x="4828079" y="3327945"/>
              <a:ext cx="32320" cy="275913"/>
            </a:xfrm>
            <a:custGeom>
              <a:avLst/>
              <a:gdLst/>
              <a:ahLst/>
              <a:cxnLst/>
              <a:rect l="l" t="t" r="r" b="b"/>
              <a:pathLst>
                <a:path w="2959" h="25261" extrusionOk="0">
                  <a:moveTo>
                    <a:pt x="1" y="1"/>
                  </a:moveTo>
                  <a:lnTo>
                    <a:pt x="1" y="25260"/>
                  </a:lnTo>
                  <a:lnTo>
                    <a:pt x="2958" y="25260"/>
                  </a:lnTo>
                  <a:lnTo>
                    <a:pt x="2958"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5" name="Google Shape;2036;p78">
              <a:extLst>
                <a:ext uri="{FF2B5EF4-FFF2-40B4-BE49-F238E27FC236}">
                  <a16:creationId xmlns:a16="http://schemas.microsoft.com/office/drawing/2014/main" id="{84578425-B6C4-40C0-AA5E-AEA46E69D530}"/>
                </a:ext>
              </a:extLst>
            </p:cNvPr>
            <p:cNvSpPr/>
            <p:nvPr/>
          </p:nvSpPr>
          <p:spPr>
            <a:xfrm>
              <a:off x="5054186" y="3327945"/>
              <a:ext cx="32309" cy="275913"/>
            </a:xfrm>
            <a:custGeom>
              <a:avLst/>
              <a:gdLst/>
              <a:ahLst/>
              <a:cxnLst/>
              <a:rect l="l" t="t" r="r" b="b"/>
              <a:pathLst>
                <a:path w="2958" h="25261" extrusionOk="0">
                  <a:moveTo>
                    <a:pt x="0" y="1"/>
                  </a:moveTo>
                  <a:lnTo>
                    <a:pt x="0" y="25260"/>
                  </a:lnTo>
                  <a:lnTo>
                    <a:pt x="2958" y="25260"/>
                  </a:lnTo>
                  <a:lnTo>
                    <a:pt x="2958"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6" name="Google Shape;2037;p78">
              <a:extLst>
                <a:ext uri="{FF2B5EF4-FFF2-40B4-BE49-F238E27FC236}">
                  <a16:creationId xmlns:a16="http://schemas.microsoft.com/office/drawing/2014/main" id="{51238E8F-9638-4446-9415-BF0BAC6EB3E3}"/>
                </a:ext>
              </a:extLst>
            </p:cNvPr>
            <p:cNvSpPr/>
            <p:nvPr/>
          </p:nvSpPr>
          <p:spPr>
            <a:xfrm>
              <a:off x="4842125" y="3384905"/>
              <a:ext cx="223802" cy="16624"/>
            </a:xfrm>
            <a:custGeom>
              <a:avLst/>
              <a:gdLst/>
              <a:ahLst/>
              <a:cxnLst/>
              <a:rect l="l" t="t" r="r" b="b"/>
              <a:pathLst>
                <a:path w="20490" h="1522" extrusionOk="0">
                  <a:moveTo>
                    <a:pt x="1" y="0"/>
                  </a:moveTo>
                  <a:lnTo>
                    <a:pt x="1" y="1522"/>
                  </a:lnTo>
                  <a:lnTo>
                    <a:pt x="20490" y="1522"/>
                  </a:lnTo>
                  <a:lnTo>
                    <a:pt x="20490"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7" name="Google Shape;2038;p78">
              <a:extLst>
                <a:ext uri="{FF2B5EF4-FFF2-40B4-BE49-F238E27FC236}">
                  <a16:creationId xmlns:a16="http://schemas.microsoft.com/office/drawing/2014/main" id="{47EA1DC8-98FE-43FD-BEB3-6D311601761D}"/>
                </a:ext>
              </a:extLst>
            </p:cNvPr>
            <p:cNvSpPr/>
            <p:nvPr/>
          </p:nvSpPr>
          <p:spPr>
            <a:xfrm>
              <a:off x="4842125" y="3516522"/>
              <a:ext cx="223802" cy="16624"/>
            </a:xfrm>
            <a:custGeom>
              <a:avLst/>
              <a:gdLst/>
              <a:ahLst/>
              <a:cxnLst/>
              <a:rect l="l" t="t" r="r" b="b"/>
              <a:pathLst>
                <a:path w="20490" h="1522" extrusionOk="0">
                  <a:moveTo>
                    <a:pt x="1" y="0"/>
                  </a:moveTo>
                  <a:lnTo>
                    <a:pt x="1" y="1521"/>
                  </a:lnTo>
                  <a:lnTo>
                    <a:pt x="20490" y="1521"/>
                  </a:lnTo>
                  <a:lnTo>
                    <a:pt x="20490"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8" name="Google Shape;2039;p78">
              <a:extLst>
                <a:ext uri="{FF2B5EF4-FFF2-40B4-BE49-F238E27FC236}">
                  <a16:creationId xmlns:a16="http://schemas.microsoft.com/office/drawing/2014/main" id="{F541C333-D2E7-4A0E-B257-90E33FD27C7E}"/>
                </a:ext>
              </a:extLst>
            </p:cNvPr>
            <p:cNvSpPr/>
            <p:nvPr/>
          </p:nvSpPr>
          <p:spPr>
            <a:xfrm>
              <a:off x="4846462" y="3334891"/>
              <a:ext cx="58916" cy="58020"/>
            </a:xfrm>
            <a:custGeom>
              <a:avLst/>
              <a:gdLst/>
              <a:ahLst/>
              <a:cxnLst/>
              <a:rect l="l" t="t" r="r" b="b"/>
              <a:pathLst>
                <a:path w="5394" h="5312" extrusionOk="0">
                  <a:moveTo>
                    <a:pt x="4861" y="0"/>
                  </a:moveTo>
                  <a:lnTo>
                    <a:pt x="1" y="4769"/>
                  </a:lnTo>
                  <a:lnTo>
                    <a:pt x="532" y="5311"/>
                  </a:lnTo>
                  <a:lnTo>
                    <a:pt x="5393" y="543"/>
                  </a:lnTo>
                  <a:lnTo>
                    <a:pt x="4861"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39" name="Google Shape;2040;p78">
              <a:extLst>
                <a:ext uri="{FF2B5EF4-FFF2-40B4-BE49-F238E27FC236}">
                  <a16:creationId xmlns:a16="http://schemas.microsoft.com/office/drawing/2014/main" id="{2EE7CF4B-6012-4D70-B1D6-53F716005261}"/>
                </a:ext>
              </a:extLst>
            </p:cNvPr>
            <p:cNvSpPr/>
            <p:nvPr/>
          </p:nvSpPr>
          <p:spPr>
            <a:xfrm>
              <a:off x="5003757" y="3334848"/>
              <a:ext cx="58872" cy="58064"/>
            </a:xfrm>
            <a:custGeom>
              <a:avLst/>
              <a:gdLst/>
              <a:ahLst/>
              <a:cxnLst/>
              <a:rect l="l" t="t" r="r" b="b"/>
              <a:pathLst>
                <a:path w="5390" h="5316" extrusionOk="0">
                  <a:moveTo>
                    <a:pt x="533" y="1"/>
                  </a:moveTo>
                  <a:lnTo>
                    <a:pt x="1" y="543"/>
                  </a:lnTo>
                  <a:lnTo>
                    <a:pt x="4856" y="5315"/>
                  </a:lnTo>
                  <a:lnTo>
                    <a:pt x="5389" y="4773"/>
                  </a:lnTo>
                  <a:lnTo>
                    <a:pt x="533"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40" name="Google Shape;2041;p78">
              <a:extLst>
                <a:ext uri="{FF2B5EF4-FFF2-40B4-BE49-F238E27FC236}">
                  <a16:creationId xmlns:a16="http://schemas.microsoft.com/office/drawing/2014/main" id="{EC5BB576-74B4-47E0-A8AB-074EBBC7D19C}"/>
                </a:ext>
              </a:extLst>
            </p:cNvPr>
            <p:cNvSpPr/>
            <p:nvPr/>
          </p:nvSpPr>
          <p:spPr>
            <a:xfrm>
              <a:off x="4849859" y="3390869"/>
              <a:ext cx="215064" cy="134543"/>
            </a:xfrm>
            <a:custGeom>
              <a:avLst/>
              <a:gdLst/>
              <a:ahLst/>
              <a:cxnLst/>
              <a:rect l="l" t="t" r="r" b="b"/>
              <a:pathLst>
                <a:path w="19690" h="12318" extrusionOk="0">
                  <a:moveTo>
                    <a:pt x="9657" y="1"/>
                  </a:moveTo>
                  <a:lnTo>
                    <a:pt x="0" y="11837"/>
                  </a:lnTo>
                  <a:lnTo>
                    <a:pt x="591" y="12318"/>
                  </a:lnTo>
                  <a:lnTo>
                    <a:pt x="10019" y="760"/>
                  </a:lnTo>
                  <a:lnTo>
                    <a:pt x="10744" y="760"/>
                  </a:lnTo>
                  <a:lnTo>
                    <a:pt x="19076" y="12133"/>
                  </a:lnTo>
                  <a:lnTo>
                    <a:pt x="19689" y="11683"/>
                  </a:lnTo>
                  <a:lnTo>
                    <a:pt x="11129"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41" name="Google Shape;2042;p78">
              <a:extLst>
                <a:ext uri="{FF2B5EF4-FFF2-40B4-BE49-F238E27FC236}">
                  <a16:creationId xmlns:a16="http://schemas.microsoft.com/office/drawing/2014/main" id="{CEA42DC9-9D1D-4253-960E-B7DA8EEF22EC}"/>
                </a:ext>
              </a:extLst>
            </p:cNvPr>
            <p:cNvSpPr/>
            <p:nvPr/>
          </p:nvSpPr>
          <p:spPr>
            <a:xfrm>
              <a:off x="4892981" y="3520006"/>
              <a:ext cx="135614" cy="82967"/>
            </a:xfrm>
            <a:custGeom>
              <a:avLst/>
              <a:gdLst/>
              <a:ahLst/>
              <a:cxnLst/>
              <a:rect l="l" t="t" r="r" b="b"/>
              <a:pathLst>
                <a:path w="12416" h="7596" extrusionOk="0">
                  <a:moveTo>
                    <a:pt x="5709" y="1"/>
                  </a:moveTo>
                  <a:lnTo>
                    <a:pt x="0" y="6998"/>
                  </a:lnTo>
                  <a:lnTo>
                    <a:pt x="591" y="7480"/>
                  </a:lnTo>
                  <a:lnTo>
                    <a:pt x="6071" y="761"/>
                  </a:lnTo>
                  <a:lnTo>
                    <a:pt x="6796" y="761"/>
                  </a:lnTo>
                  <a:lnTo>
                    <a:pt x="11802" y="7596"/>
                  </a:lnTo>
                  <a:lnTo>
                    <a:pt x="12416" y="7146"/>
                  </a:lnTo>
                  <a:lnTo>
                    <a:pt x="7181"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42" name="Google Shape;2043;p78">
              <a:extLst>
                <a:ext uri="{FF2B5EF4-FFF2-40B4-BE49-F238E27FC236}">
                  <a16:creationId xmlns:a16="http://schemas.microsoft.com/office/drawing/2014/main" id="{96424120-D8A2-4BDE-B3C9-ECA80B3D263D}"/>
                </a:ext>
              </a:extLst>
            </p:cNvPr>
            <p:cNvSpPr/>
            <p:nvPr/>
          </p:nvSpPr>
          <p:spPr>
            <a:xfrm>
              <a:off x="5653525" y="3258674"/>
              <a:ext cx="13478" cy="514679"/>
            </a:xfrm>
            <a:custGeom>
              <a:avLst/>
              <a:gdLst/>
              <a:ahLst/>
              <a:cxnLst/>
              <a:rect l="l" t="t" r="r" b="b"/>
              <a:pathLst>
                <a:path w="1234" h="47121" extrusionOk="0">
                  <a:moveTo>
                    <a:pt x="1" y="1"/>
                  </a:moveTo>
                  <a:lnTo>
                    <a:pt x="1" y="47120"/>
                  </a:lnTo>
                  <a:lnTo>
                    <a:pt x="1233" y="47120"/>
                  </a:lnTo>
                  <a:lnTo>
                    <a:pt x="1233"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43" name="Google Shape;2044;p78">
              <a:extLst>
                <a:ext uri="{FF2B5EF4-FFF2-40B4-BE49-F238E27FC236}">
                  <a16:creationId xmlns:a16="http://schemas.microsoft.com/office/drawing/2014/main" id="{F9D7A476-1E91-49E1-93AD-5DA0DA972DA3}"/>
                </a:ext>
              </a:extLst>
            </p:cNvPr>
            <p:cNvSpPr/>
            <p:nvPr/>
          </p:nvSpPr>
          <p:spPr>
            <a:xfrm>
              <a:off x="5696167" y="3303598"/>
              <a:ext cx="12790" cy="470126"/>
            </a:xfrm>
            <a:custGeom>
              <a:avLst/>
              <a:gdLst/>
              <a:ahLst/>
              <a:cxnLst/>
              <a:rect l="l" t="t" r="r" b="b"/>
              <a:pathLst>
                <a:path w="1171" h="43042" extrusionOk="0">
                  <a:moveTo>
                    <a:pt x="1" y="1"/>
                  </a:moveTo>
                  <a:lnTo>
                    <a:pt x="1" y="43041"/>
                  </a:lnTo>
                  <a:lnTo>
                    <a:pt x="1170" y="43041"/>
                  </a:lnTo>
                  <a:lnTo>
                    <a:pt x="117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4" name="Google Shape;2045;p78">
              <a:extLst>
                <a:ext uri="{FF2B5EF4-FFF2-40B4-BE49-F238E27FC236}">
                  <a16:creationId xmlns:a16="http://schemas.microsoft.com/office/drawing/2014/main" id="{7F29B00D-0CF0-4F7D-8405-907D95A098FC}"/>
                </a:ext>
              </a:extLst>
            </p:cNvPr>
            <p:cNvSpPr/>
            <p:nvPr/>
          </p:nvSpPr>
          <p:spPr>
            <a:xfrm>
              <a:off x="5546124" y="3303598"/>
              <a:ext cx="12801" cy="470126"/>
            </a:xfrm>
            <a:custGeom>
              <a:avLst/>
              <a:gdLst/>
              <a:ahLst/>
              <a:cxnLst/>
              <a:rect l="l" t="t" r="r" b="b"/>
              <a:pathLst>
                <a:path w="1172" h="43042" extrusionOk="0">
                  <a:moveTo>
                    <a:pt x="1" y="1"/>
                  </a:moveTo>
                  <a:lnTo>
                    <a:pt x="1" y="43041"/>
                  </a:lnTo>
                  <a:lnTo>
                    <a:pt x="1172" y="43041"/>
                  </a:lnTo>
                  <a:lnTo>
                    <a:pt x="1172"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5" name="Google Shape;2046;p78">
              <a:extLst>
                <a:ext uri="{FF2B5EF4-FFF2-40B4-BE49-F238E27FC236}">
                  <a16:creationId xmlns:a16="http://schemas.microsoft.com/office/drawing/2014/main" id="{04E68C32-3FA0-4D63-A2B5-AA410707BB24}"/>
                </a:ext>
              </a:extLst>
            </p:cNvPr>
            <p:cNvSpPr/>
            <p:nvPr/>
          </p:nvSpPr>
          <p:spPr>
            <a:xfrm>
              <a:off x="5552481" y="3334378"/>
              <a:ext cx="147607" cy="6401"/>
            </a:xfrm>
            <a:custGeom>
              <a:avLst/>
              <a:gdLst/>
              <a:ahLst/>
              <a:cxnLst/>
              <a:rect l="l" t="t" r="r" b="b"/>
              <a:pathLst>
                <a:path w="13514" h="586" extrusionOk="0">
                  <a:moveTo>
                    <a:pt x="0" y="1"/>
                  </a:moveTo>
                  <a:lnTo>
                    <a:pt x="0" y="586"/>
                  </a:lnTo>
                  <a:lnTo>
                    <a:pt x="13514" y="586"/>
                  </a:lnTo>
                  <a:lnTo>
                    <a:pt x="13514"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6" name="Google Shape;2047;p78">
              <a:extLst>
                <a:ext uri="{FF2B5EF4-FFF2-40B4-BE49-F238E27FC236}">
                  <a16:creationId xmlns:a16="http://schemas.microsoft.com/office/drawing/2014/main" id="{08B53405-A92A-4249-94F5-FD950749297F}"/>
                </a:ext>
              </a:extLst>
            </p:cNvPr>
            <p:cNvSpPr/>
            <p:nvPr/>
          </p:nvSpPr>
          <p:spPr>
            <a:xfrm>
              <a:off x="5552481" y="3425209"/>
              <a:ext cx="147607" cy="6412"/>
            </a:xfrm>
            <a:custGeom>
              <a:avLst/>
              <a:gdLst/>
              <a:ahLst/>
              <a:cxnLst/>
              <a:rect l="l" t="t" r="r" b="b"/>
              <a:pathLst>
                <a:path w="13514" h="587" extrusionOk="0">
                  <a:moveTo>
                    <a:pt x="0" y="1"/>
                  </a:moveTo>
                  <a:lnTo>
                    <a:pt x="0" y="587"/>
                  </a:lnTo>
                  <a:lnTo>
                    <a:pt x="13514" y="587"/>
                  </a:lnTo>
                  <a:lnTo>
                    <a:pt x="13514"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7" name="Google Shape;2048;p78">
              <a:extLst>
                <a:ext uri="{FF2B5EF4-FFF2-40B4-BE49-F238E27FC236}">
                  <a16:creationId xmlns:a16="http://schemas.microsoft.com/office/drawing/2014/main" id="{F83BCD5F-1CA9-47C9-B1D8-F24DC1B4FFE3}"/>
                </a:ext>
              </a:extLst>
            </p:cNvPr>
            <p:cNvSpPr/>
            <p:nvPr/>
          </p:nvSpPr>
          <p:spPr>
            <a:xfrm>
              <a:off x="5552481" y="3602274"/>
              <a:ext cx="147607" cy="6401"/>
            </a:xfrm>
            <a:custGeom>
              <a:avLst/>
              <a:gdLst/>
              <a:ahLst/>
              <a:cxnLst/>
              <a:rect l="l" t="t" r="r" b="b"/>
              <a:pathLst>
                <a:path w="13514" h="586" extrusionOk="0">
                  <a:moveTo>
                    <a:pt x="0" y="1"/>
                  </a:moveTo>
                  <a:lnTo>
                    <a:pt x="0" y="586"/>
                  </a:lnTo>
                  <a:lnTo>
                    <a:pt x="13514" y="586"/>
                  </a:lnTo>
                  <a:lnTo>
                    <a:pt x="13514"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8" name="Google Shape;2049;p78">
              <a:extLst>
                <a:ext uri="{FF2B5EF4-FFF2-40B4-BE49-F238E27FC236}">
                  <a16:creationId xmlns:a16="http://schemas.microsoft.com/office/drawing/2014/main" id="{7F0A4880-56DC-4450-A4F1-E00CB559B788}"/>
                </a:ext>
              </a:extLst>
            </p:cNvPr>
            <p:cNvSpPr/>
            <p:nvPr/>
          </p:nvSpPr>
          <p:spPr>
            <a:xfrm>
              <a:off x="5552481" y="3693117"/>
              <a:ext cx="147607" cy="6401"/>
            </a:xfrm>
            <a:custGeom>
              <a:avLst/>
              <a:gdLst/>
              <a:ahLst/>
              <a:cxnLst/>
              <a:rect l="l" t="t" r="r" b="b"/>
              <a:pathLst>
                <a:path w="13514" h="586" extrusionOk="0">
                  <a:moveTo>
                    <a:pt x="0" y="1"/>
                  </a:moveTo>
                  <a:lnTo>
                    <a:pt x="0" y="586"/>
                  </a:lnTo>
                  <a:lnTo>
                    <a:pt x="13514" y="586"/>
                  </a:lnTo>
                  <a:lnTo>
                    <a:pt x="13514"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9" name="Google Shape;2050;p78">
              <a:extLst>
                <a:ext uri="{FF2B5EF4-FFF2-40B4-BE49-F238E27FC236}">
                  <a16:creationId xmlns:a16="http://schemas.microsoft.com/office/drawing/2014/main" id="{E7FAE672-7856-4A91-9177-619BF1377B5D}"/>
                </a:ext>
              </a:extLst>
            </p:cNvPr>
            <p:cNvSpPr/>
            <p:nvPr/>
          </p:nvSpPr>
          <p:spPr>
            <a:xfrm>
              <a:off x="5553246" y="3335121"/>
              <a:ext cx="152205" cy="96227"/>
            </a:xfrm>
            <a:custGeom>
              <a:avLst/>
              <a:gdLst/>
              <a:ahLst/>
              <a:cxnLst/>
              <a:rect l="l" t="t" r="r" b="b"/>
              <a:pathLst>
                <a:path w="13935" h="8810" extrusionOk="0">
                  <a:moveTo>
                    <a:pt x="6537" y="0"/>
                  </a:moveTo>
                  <a:lnTo>
                    <a:pt x="0" y="8294"/>
                  </a:lnTo>
                  <a:lnTo>
                    <a:pt x="460" y="8657"/>
                  </a:lnTo>
                  <a:lnTo>
                    <a:pt x="6820" y="585"/>
                  </a:lnTo>
                  <a:lnTo>
                    <a:pt x="6963" y="585"/>
                  </a:lnTo>
                  <a:lnTo>
                    <a:pt x="13476" y="8809"/>
                  </a:lnTo>
                  <a:lnTo>
                    <a:pt x="13935" y="8447"/>
                  </a:lnTo>
                  <a:lnTo>
                    <a:pt x="7247"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50" name="Google Shape;2051;p78">
              <a:extLst>
                <a:ext uri="{FF2B5EF4-FFF2-40B4-BE49-F238E27FC236}">
                  <a16:creationId xmlns:a16="http://schemas.microsoft.com/office/drawing/2014/main" id="{A211EF28-B05B-4387-8D83-200EDF09A233}"/>
                </a:ext>
              </a:extLst>
            </p:cNvPr>
            <p:cNvSpPr/>
            <p:nvPr/>
          </p:nvSpPr>
          <p:spPr>
            <a:xfrm>
              <a:off x="5553541" y="3425712"/>
              <a:ext cx="151626" cy="84398"/>
            </a:xfrm>
            <a:custGeom>
              <a:avLst/>
              <a:gdLst/>
              <a:ahLst/>
              <a:cxnLst/>
              <a:rect l="l" t="t" r="r" b="b"/>
              <a:pathLst>
                <a:path w="13882" h="7727" extrusionOk="0">
                  <a:moveTo>
                    <a:pt x="6530" y="0"/>
                  </a:moveTo>
                  <a:lnTo>
                    <a:pt x="1" y="7227"/>
                  </a:lnTo>
                  <a:lnTo>
                    <a:pt x="405" y="7594"/>
                  </a:lnTo>
                  <a:lnTo>
                    <a:pt x="6772" y="546"/>
                  </a:lnTo>
                  <a:lnTo>
                    <a:pt x="6957" y="546"/>
                  </a:lnTo>
                  <a:lnTo>
                    <a:pt x="13476" y="7727"/>
                  </a:lnTo>
                  <a:lnTo>
                    <a:pt x="13881" y="7360"/>
                  </a:lnTo>
                  <a:lnTo>
                    <a:pt x="7199"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51" name="Google Shape;2052;p78">
              <a:extLst>
                <a:ext uri="{FF2B5EF4-FFF2-40B4-BE49-F238E27FC236}">
                  <a16:creationId xmlns:a16="http://schemas.microsoft.com/office/drawing/2014/main" id="{3CF60574-BD52-44D9-BC29-3C97E475095E}"/>
                </a:ext>
              </a:extLst>
            </p:cNvPr>
            <p:cNvSpPr/>
            <p:nvPr/>
          </p:nvSpPr>
          <p:spPr>
            <a:xfrm>
              <a:off x="5553541" y="3522835"/>
              <a:ext cx="151626" cy="84409"/>
            </a:xfrm>
            <a:custGeom>
              <a:avLst/>
              <a:gdLst/>
              <a:ahLst/>
              <a:cxnLst/>
              <a:rect l="l" t="t" r="r" b="b"/>
              <a:pathLst>
                <a:path w="13882" h="7728" extrusionOk="0">
                  <a:moveTo>
                    <a:pt x="6530" y="0"/>
                  </a:moveTo>
                  <a:lnTo>
                    <a:pt x="1" y="7227"/>
                  </a:lnTo>
                  <a:lnTo>
                    <a:pt x="405" y="7594"/>
                  </a:lnTo>
                  <a:lnTo>
                    <a:pt x="6772" y="546"/>
                  </a:lnTo>
                  <a:lnTo>
                    <a:pt x="6957" y="546"/>
                  </a:lnTo>
                  <a:lnTo>
                    <a:pt x="13476" y="7727"/>
                  </a:lnTo>
                  <a:lnTo>
                    <a:pt x="13881" y="7360"/>
                  </a:lnTo>
                  <a:lnTo>
                    <a:pt x="7199"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52" name="Google Shape;2053;p78">
              <a:extLst>
                <a:ext uri="{FF2B5EF4-FFF2-40B4-BE49-F238E27FC236}">
                  <a16:creationId xmlns:a16="http://schemas.microsoft.com/office/drawing/2014/main" id="{20F41FAC-0D2D-43DA-872D-03D9C7E9078F}"/>
                </a:ext>
              </a:extLst>
            </p:cNvPr>
            <p:cNvSpPr/>
            <p:nvPr/>
          </p:nvSpPr>
          <p:spPr>
            <a:xfrm>
              <a:off x="5553224" y="3602503"/>
              <a:ext cx="152238" cy="96894"/>
            </a:xfrm>
            <a:custGeom>
              <a:avLst/>
              <a:gdLst/>
              <a:ahLst/>
              <a:cxnLst/>
              <a:rect l="l" t="t" r="r" b="b"/>
              <a:pathLst>
                <a:path w="13938" h="8871" extrusionOk="0">
                  <a:moveTo>
                    <a:pt x="6538" y="1"/>
                  </a:moveTo>
                  <a:lnTo>
                    <a:pt x="1" y="8354"/>
                  </a:lnTo>
                  <a:lnTo>
                    <a:pt x="463" y="8717"/>
                  </a:lnTo>
                  <a:lnTo>
                    <a:pt x="6823" y="589"/>
                  </a:lnTo>
                  <a:lnTo>
                    <a:pt x="6964" y="589"/>
                  </a:lnTo>
                  <a:lnTo>
                    <a:pt x="13477" y="8871"/>
                  </a:lnTo>
                  <a:lnTo>
                    <a:pt x="13938" y="8507"/>
                  </a:lnTo>
                  <a:lnTo>
                    <a:pt x="7249"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53" name="Google Shape;2054;p78">
              <a:extLst>
                <a:ext uri="{FF2B5EF4-FFF2-40B4-BE49-F238E27FC236}">
                  <a16:creationId xmlns:a16="http://schemas.microsoft.com/office/drawing/2014/main" id="{954C850E-AE14-42B8-A2C9-A5D1F89E1059}"/>
                </a:ext>
              </a:extLst>
            </p:cNvPr>
            <p:cNvSpPr/>
            <p:nvPr/>
          </p:nvSpPr>
          <p:spPr>
            <a:xfrm>
              <a:off x="5580639" y="3271006"/>
              <a:ext cx="27492" cy="21605"/>
            </a:xfrm>
            <a:custGeom>
              <a:avLst/>
              <a:gdLst/>
              <a:ahLst/>
              <a:cxnLst/>
              <a:rect l="l" t="t" r="r" b="b"/>
              <a:pathLst>
                <a:path w="2517" h="1978" extrusionOk="0">
                  <a:moveTo>
                    <a:pt x="1" y="1"/>
                  </a:moveTo>
                  <a:lnTo>
                    <a:pt x="1" y="1978"/>
                  </a:lnTo>
                  <a:lnTo>
                    <a:pt x="2517" y="1978"/>
                  </a:lnTo>
                  <a:lnTo>
                    <a:pt x="2517"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54" name="Google Shape;2055;p78">
              <a:extLst>
                <a:ext uri="{FF2B5EF4-FFF2-40B4-BE49-F238E27FC236}">
                  <a16:creationId xmlns:a16="http://schemas.microsoft.com/office/drawing/2014/main" id="{76547CC0-F3BF-4AB4-BBE3-8C89C0B088DF}"/>
                </a:ext>
              </a:extLst>
            </p:cNvPr>
            <p:cNvSpPr/>
            <p:nvPr/>
          </p:nvSpPr>
          <p:spPr>
            <a:xfrm>
              <a:off x="5339755" y="2766430"/>
              <a:ext cx="16930" cy="915131"/>
            </a:xfrm>
            <a:custGeom>
              <a:avLst/>
              <a:gdLst/>
              <a:ahLst/>
              <a:cxnLst/>
              <a:rect l="l" t="t" r="r" b="b"/>
              <a:pathLst>
                <a:path w="1550" h="83784" extrusionOk="0">
                  <a:moveTo>
                    <a:pt x="1" y="1"/>
                  </a:moveTo>
                  <a:lnTo>
                    <a:pt x="1" y="83784"/>
                  </a:lnTo>
                  <a:lnTo>
                    <a:pt x="1550" y="83784"/>
                  </a:lnTo>
                  <a:lnTo>
                    <a:pt x="155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55" name="Google Shape;2056;p78">
              <a:extLst>
                <a:ext uri="{FF2B5EF4-FFF2-40B4-BE49-F238E27FC236}">
                  <a16:creationId xmlns:a16="http://schemas.microsoft.com/office/drawing/2014/main" id="{CFDFA9CB-DAEB-4EB6-BA92-F721C36F2AE2}"/>
                </a:ext>
              </a:extLst>
            </p:cNvPr>
            <p:cNvSpPr/>
            <p:nvPr/>
          </p:nvSpPr>
          <p:spPr>
            <a:xfrm>
              <a:off x="5231906" y="2801862"/>
              <a:ext cx="228160" cy="894520"/>
            </a:xfrm>
            <a:custGeom>
              <a:avLst/>
              <a:gdLst/>
              <a:ahLst/>
              <a:cxnLst/>
              <a:rect l="l" t="t" r="r" b="b"/>
              <a:pathLst>
                <a:path w="20889" h="81897" extrusionOk="0">
                  <a:moveTo>
                    <a:pt x="13381" y="1463"/>
                  </a:moveTo>
                  <a:lnTo>
                    <a:pt x="19338" y="80434"/>
                  </a:lnTo>
                  <a:lnTo>
                    <a:pt x="1550" y="80434"/>
                  </a:lnTo>
                  <a:lnTo>
                    <a:pt x="7507" y="1463"/>
                  </a:lnTo>
                  <a:close/>
                  <a:moveTo>
                    <a:pt x="6829" y="0"/>
                  </a:moveTo>
                  <a:cubicBezTo>
                    <a:pt x="6445" y="0"/>
                    <a:pt x="6127" y="296"/>
                    <a:pt x="6099" y="677"/>
                  </a:cubicBezTo>
                  <a:lnTo>
                    <a:pt x="32" y="81110"/>
                  </a:lnTo>
                  <a:cubicBezTo>
                    <a:pt x="0" y="81534"/>
                    <a:pt x="334" y="81896"/>
                    <a:pt x="759" y="81896"/>
                  </a:cubicBezTo>
                  <a:cubicBezTo>
                    <a:pt x="759" y="81896"/>
                    <a:pt x="760" y="81896"/>
                    <a:pt x="761" y="81896"/>
                  </a:cubicBezTo>
                  <a:lnTo>
                    <a:pt x="20127" y="81896"/>
                  </a:lnTo>
                  <a:cubicBezTo>
                    <a:pt x="20552" y="81896"/>
                    <a:pt x="20888" y="81535"/>
                    <a:pt x="20856" y="81110"/>
                  </a:cubicBezTo>
                  <a:lnTo>
                    <a:pt x="14788" y="677"/>
                  </a:lnTo>
                  <a:cubicBezTo>
                    <a:pt x="14759" y="296"/>
                    <a:pt x="14442" y="0"/>
                    <a:pt x="14058"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56" name="Google Shape;2057;p78">
              <a:extLst>
                <a:ext uri="{FF2B5EF4-FFF2-40B4-BE49-F238E27FC236}">
                  <a16:creationId xmlns:a16="http://schemas.microsoft.com/office/drawing/2014/main" id="{B3BA2E09-7040-4422-BF16-96973C0BBDC9}"/>
                </a:ext>
              </a:extLst>
            </p:cNvPr>
            <p:cNvSpPr/>
            <p:nvPr/>
          </p:nvSpPr>
          <p:spPr>
            <a:xfrm>
              <a:off x="5297648" y="2885234"/>
              <a:ext cx="100214" cy="16001"/>
            </a:xfrm>
            <a:custGeom>
              <a:avLst/>
              <a:gdLst/>
              <a:ahLst/>
              <a:cxnLst/>
              <a:rect l="l" t="t" r="r" b="b"/>
              <a:pathLst>
                <a:path w="9175" h="1465" extrusionOk="0">
                  <a:moveTo>
                    <a:pt x="722" y="0"/>
                  </a:moveTo>
                  <a:cubicBezTo>
                    <a:pt x="322" y="6"/>
                    <a:pt x="1" y="332"/>
                    <a:pt x="1" y="732"/>
                  </a:cubicBezTo>
                  <a:cubicBezTo>
                    <a:pt x="1" y="1132"/>
                    <a:pt x="322" y="1459"/>
                    <a:pt x="722" y="1464"/>
                  </a:cubicBezTo>
                  <a:lnTo>
                    <a:pt x="8453" y="1464"/>
                  </a:lnTo>
                  <a:cubicBezTo>
                    <a:pt x="8853" y="1459"/>
                    <a:pt x="9175" y="1132"/>
                    <a:pt x="9175" y="732"/>
                  </a:cubicBezTo>
                  <a:cubicBezTo>
                    <a:pt x="9175" y="332"/>
                    <a:pt x="8853" y="6"/>
                    <a:pt x="8453"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57" name="Google Shape;2058;p78">
              <a:extLst>
                <a:ext uri="{FF2B5EF4-FFF2-40B4-BE49-F238E27FC236}">
                  <a16:creationId xmlns:a16="http://schemas.microsoft.com/office/drawing/2014/main" id="{C830105A-7C26-4977-B01C-5F9954DAE7B5}"/>
                </a:ext>
              </a:extLst>
            </p:cNvPr>
            <p:cNvSpPr/>
            <p:nvPr/>
          </p:nvSpPr>
          <p:spPr>
            <a:xfrm>
              <a:off x="5289686" y="2981221"/>
              <a:ext cx="113376" cy="15991"/>
            </a:xfrm>
            <a:custGeom>
              <a:avLst/>
              <a:gdLst/>
              <a:ahLst/>
              <a:cxnLst/>
              <a:rect l="l" t="t" r="r" b="b"/>
              <a:pathLst>
                <a:path w="10380" h="1464" extrusionOk="0">
                  <a:moveTo>
                    <a:pt x="9647" y="0"/>
                  </a:moveTo>
                  <a:cubicBezTo>
                    <a:pt x="9644" y="0"/>
                    <a:pt x="9641" y="0"/>
                    <a:pt x="9637" y="0"/>
                  </a:cubicBezTo>
                  <a:lnTo>
                    <a:pt x="721" y="0"/>
                  </a:lnTo>
                  <a:cubicBezTo>
                    <a:pt x="322" y="6"/>
                    <a:pt x="0" y="331"/>
                    <a:pt x="0" y="731"/>
                  </a:cubicBezTo>
                  <a:cubicBezTo>
                    <a:pt x="0" y="1131"/>
                    <a:pt x="322" y="1458"/>
                    <a:pt x="721" y="1463"/>
                  </a:cubicBezTo>
                  <a:lnTo>
                    <a:pt x="9637" y="1463"/>
                  </a:lnTo>
                  <a:cubicBezTo>
                    <a:pt x="9641" y="1463"/>
                    <a:pt x="9644" y="1463"/>
                    <a:pt x="9647" y="1463"/>
                  </a:cubicBezTo>
                  <a:cubicBezTo>
                    <a:pt x="10051" y="1463"/>
                    <a:pt x="10379" y="1136"/>
                    <a:pt x="10379" y="731"/>
                  </a:cubicBezTo>
                  <a:cubicBezTo>
                    <a:pt x="10379" y="327"/>
                    <a:pt x="10051" y="0"/>
                    <a:pt x="9647"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58" name="Google Shape;2059;p78">
              <a:extLst>
                <a:ext uri="{FF2B5EF4-FFF2-40B4-BE49-F238E27FC236}">
                  <a16:creationId xmlns:a16="http://schemas.microsoft.com/office/drawing/2014/main" id="{D566B16E-32B7-4BB0-A465-9C1D86138ACD}"/>
                </a:ext>
              </a:extLst>
            </p:cNvPr>
            <p:cNvSpPr/>
            <p:nvPr/>
          </p:nvSpPr>
          <p:spPr>
            <a:xfrm>
              <a:off x="5281461" y="3077197"/>
              <a:ext cx="129388" cy="15991"/>
            </a:xfrm>
            <a:custGeom>
              <a:avLst/>
              <a:gdLst/>
              <a:ahLst/>
              <a:cxnLst/>
              <a:rect l="l" t="t" r="r" b="b"/>
              <a:pathLst>
                <a:path w="11846" h="1464" extrusionOk="0">
                  <a:moveTo>
                    <a:pt x="732" y="0"/>
                  </a:moveTo>
                  <a:cubicBezTo>
                    <a:pt x="329" y="0"/>
                    <a:pt x="0" y="327"/>
                    <a:pt x="0" y="731"/>
                  </a:cubicBezTo>
                  <a:cubicBezTo>
                    <a:pt x="0" y="1136"/>
                    <a:pt x="329" y="1463"/>
                    <a:pt x="732" y="1463"/>
                  </a:cubicBezTo>
                  <a:cubicBezTo>
                    <a:pt x="735" y="1463"/>
                    <a:pt x="739" y="1463"/>
                    <a:pt x="742" y="1463"/>
                  </a:cubicBezTo>
                  <a:lnTo>
                    <a:pt x="11124" y="1463"/>
                  </a:lnTo>
                  <a:cubicBezTo>
                    <a:pt x="11523" y="1458"/>
                    <a:pt x="11845" y="1131"/>
                    <a:pt x="11845" y="731"/>
                  </a:cubicBezTo>
                  <a:cubicBezTo>
                    <a:pt x="11845" y="331"/>
                    <a:pt x="11523" y="6"/>
                    <a:pt x="11124" y="0"/>
                  </a:cubicBezTo>
                  <a:lnTo>
                    <a:pt x="742" y="0"/>
                  </a:lnTo>
                  <a:cubicBezTo>
                    <a:pt x="739" y="0"/>
                    <a:pt x="735" y="0"/>
                    <a:pt x="732"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59" name="Google Shape;2060;p78">
              <a:extLst>
                <a:ext uri="{FF2B5EF4-FFF2-40B4-BE49-F238E27FC236}">
                  <a16:creationId xmlns:a16="http://schemas.microsoft.com/office/drawing/2014/main" id="{A0D7E2C7-E4F8-4938-8FE1-AF3DB42F4A91}"/>
                </a:ext>
              </a:extLst>
            </p:cNvPr>
            <p:cNvSpPr/>
            <p:nvPr/>
          </p:nvSpPr>
          <p:spPr>
            <a:xfrm>
              <a:off x="5272898" y="3173173"/>
              <a:ext cx="147388" cy="15991"/>
            </a:xfrm>
            <a:custGeom>
              <a:avLst/>
              <a:gdLst/>
              <a:ahLst/>
              <a:cxnLst/>
              <a:rect l="l" t="t" r="r" b="b"/>
              <a:pathLst>
                <a:path w="13494" h="1464" extrusionOk="0">
                  <a:moveTo>
                    <a:pt x="732" y="0"/>
                  </a:moveTo>
                  <a:cubicBezTo>
                    <a:pt x="328" y="0"/>
                    <a:pt x="0" y="328"/>
                    <a:pt x="0" y="732"/>
                  </a:cubicBezTo>
                  <a:cubicBezTo>
                    <a:pt x="0" y="1136"/>
                    <a:pt x="328" y="1463"/>
                    <a:pt x="732" y="1463"/>
                  </a:cubicBezTo>
                  <a:lnTo>
                    <a:pt x="12763" y="1463"/>
                  </a:lnTo>
                  <a:cubicBezTo>
                    <a:pt x="13166" y="1463"/>
                    <a:pt x="13494" y="1136"/>
                    <a:pt x="13494" y="732"/>
                  </a:cubicBezTo>
                  <a:cubicBezTo>
                    <a:pt x="13494" y="328"/>
                    <a:pt x="13166" y="0"/>
                    <a:pt x="12763"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0" name="Google Shape;2061;p78">
              <a:extLst>
                <a:ext uri="{FF2B5EF4-FFF2-40B4-BE49-F238E27FC236}">
                  <a16:creationId xmlns:a16="http://schemas.microsoft.com/office/drawing/2014/main" id="{D49BD2FD-1784-4E3F-9059-5E24FEC0FA79}"/>
                </a:ext>
              </a:extLst>
            </p:cNvPr>
            <p:cNvSpPr/>
            <p:nvPr/>
          </p:nvSpPr>
          <p:spPr>
            <a:xfrm>
              <a:off x="5266344" y="3269149"/>
              <a:ext cx="161172" cy="15991"/>
            </a:xfrm>
            <a:custGeom>
              <a:avLst/>
              <a:gdLst/>
              <a:ahLst/>
              <a:cxnLst/>
              <a:rect l="l" t="t" r="r" b="b"/>
              <a:pathLst>
                <a:path w="14756" h="1464" extrusionOk="0">
                  <a:moveTo>
                    <a:pt x="722" y="1"/>
                  </a:moveTo>
                  <a:cubicBezTo>
                    <a:pt x="322" y="6"/>
                    <a:pt x="0" y="332"/>
                    <a:pt x="0" y="732"/>
                  </a:cubicBezTo>
                  <a:cubicBezTo>
                    <a:pt x="0" y="1133"/>
                    <a:pt x="322" y="1458"/>
                    <a:pt x="722" y="1463"/>
                  </a:cubicBezTo>
                  <a:lnTo>
                    <a:pt x="14035" y="1463"/>
                  </a:lnTo>
                  <a:cubicBezTo>
                    <a:pt x="14434" y="1458"/>
                    <a:pt x="14756" y="1133"/>
                    <a:pt x="14756" y="732"/>
                  </a:cubicBezTo>
                  <a:cubicBezTo>
                    <a:pt x="14756" y="332"/>
                    <a:pt x="14434" y="6"/>
                    <a:pt x="14035"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1" name="Google Shape;2062;p78">
              <a:extLst>
                <a:ext uri="{FF2B5EF4-FFF2-40B4-BE49-F238E27FC236}">
                  <a16:creationId xmlns:a16="http://schemas.microsoft.com/office/drawing/2014/main" id="{9492962D-A2DF-4E30-97C0-2E02BE182259}"/>
                </a:ext>
              </a:extLst>
            </p:cNvPr>
            <p:cNvSpPr/>
            <p:nvPr/>
          </p:nvSpPr>
          <p:spPr>
            <a:xfrm>
              <a:off x="5257563" y="3384469"/>
              <a:ext cx="178070" cy="15991"/>
            </a:xfrm>
            <a:custGeom>
              <a:avLst/>
              <a:gdLst/>
              <a:ahLst/>
              <a:cxnLst/>
              <a:rect l="l" t="t" r="r" b="b"/>
              <a:pathLst>
                <a:path w="16303" h="1464" extrusionOk="0">
                  <a:moveTo>
                    <a:pt x="731" y="1"/>
                  </a:moveTo>
                  <a:cubicBezTo>
                    <a:pt x="328" y="1"/>
                    <a:pt x="0" y="328"/>
                    <a:pt x="0" y="733"/>
                  </a:cubicBezTo>
                  <a:cubicBezTo>
                    <a:pt x="0" y="1136"/>
                    <a:pt x="328" y="1463"/>
                    <a:pt x="731" y="1463"/>
                  </a:cubicBezTo>
                  <a:lnTo>
                    <a:pt x="15572" y="1463"/>
                  </a:lnTo>
                  <a:cubicBezTo>
                    <a:pt x="15976" y="1463"/>
                    <a:pt x="16303" y="1136"/>
                    <a:pt x="16303" y="733"/>
                  </a:cubicBezTo>
                  <a:cubicBezTo>
                    <a:pt x="16303" y="328"/>
                    <a:pt x="15976" y="1"/>
                    <a:pt x="15572"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2" name="Google Shape;2063;p78">
              <a:extLst>
                <a:ext uri="{FF2B5EF4-FFF2-40B4-BE49-F238E27FC236}">
                  <a16:creationId xmlns:a16="http://schemas.microsoft.com/office/drawing/2014/main" id="{A2AF30AB-1F79-450C-A94B-08D11A4F5C58}"/>
                </a:ext>
              </a:extLst>
            </p:cNvPr>
            <p:cNvSpPr/>
            <p:nvPr/>
          </p:nvSpPr>
          <p:spPr>
            <a:xfrm>
              <a:off x="5246881" y="3520476"/>
              <a:ext cx="198757" cy="15991"/>
            </a:xfrm>
            <a:custGeom>
              <a:avLst/>
              <a:gdLst/>
              <a:ahLst/>
              <a:cxnLst/>
              <a:rect l="l" t="t" r="r" b="b"/>
              <a:pathLst>
                <a:path w="18197" h="1464" extrusionOk="0">
                  <a:moveTo>
                    <a:pt x="732" y="1"/>
                  </a:moveTo>
                  <a:cubicBezTo>
                    <a:pt x="328" y="1"/>
                    <a:pt x="1" y="328"/>
                    <a:pt x="1" y="731"/>
                  </a:cubicBezTo>
                  <a:cubicBezTo>
                    <a:pt x="1" y="1136"/>
                    <a:pt x="328" y="1463"/>
                    <a:pt x="732" y="1463"/>
                  </a:cubicBezTo>
                  <a:lnTo>
                    <a:pt x="17466" y="1463"/>
                  </a:lnTo>
                  <a:cubicBezTo>
                    <a:pt x="17869" y="1463"/>
                    <a:pt x="18196" y="1136"/>
                    <a:pt x="18196" y="731"/>
                  </a:cubicBezTo>
                  <a:cubicBezTo>
                    <a:pt x="18196" y="328"/>
                    <a:pt x="17869" y="1"/>
                    <a:pt x="17466"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3" name="Google Shape;2064;p78">
              <a:extLst>
                <a:ext uri="{FF2B5EF4-FFF2-40B4-BE49-F238E27FC236}">
                  <a16:creationId xmlns:a16="http://schemas.microsoft.com/office/drawing/2014/main" id="{960B39EF-06E7-4247-83A1-4FE8FD862BBB}"/>
                </a:ext>
              </a:extLst>
            </p:cNvPr>
            <p:cNvSpPr/>
            <p:nvPr/>
          </p:nvSpPr>
          <p:spPr>
            <a:xfrm>
              <a:off x="5304300" y="2807586"/>
              <a:ext cx="86757" cy="83328"/>
            </a:xfrm>
            <a:custGeom>
              <a:avLst/>
              <a:gdLst/>
              <a:ahLst/>
              <a:cxnLst/>
              <a:rect l="l" t="t" r="r" b="b"/>
              <a:pathLst>
                <a:path w="7943" h="7629" extrusionOk="0">
                  <a:moveTo>
                    <a:pt x="406" y="0"/>
                  </a:moveTo>
                  <a:lnTo>
                    <a:pt x="1" y="423"/>
                  </a:lnTo>
                  <a:lnTo>
                    <a:pt x="7539" y="7629"/>
                  </a:lnTo>
                  <a:lnTo>
                    <a:pt x="7942" y="7205"/>
                  </a:lnTo>
                  <a:lnTo>
                    <a:pt x="406"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4" name="Google Shape;2065;p78">
              <a:extLst>
                <a:ext uri="{FF2B5EF4-FFF2-40B4-BE49-F238E27FC236}">
                  <a16:creationId xmlns:a16="http://schemas.microsoft.com/office/drawing/2014/main" id="{79B1C8EB-9B23-4D05-A12C-BB46731C7B3B}"/>
                </a:ext>
              </a:extLst>
            </p:cNvPr>
            <p:cNvSpPr/>
            <p:nvPr/>
          </p:nvSpPr>
          <p:spPr>
            <a:xfrm>
              <a:off x="5304333" y="2807586"/>
              <a:ext cx="86725" cy="83361"/>
            </a:xfrm>
            <a:custGeom>
              <a:avLst/>
              <a:gdLst/>
              <a:ahLst/>
              <a:cxnLst/>
              <a:rect l="l" t="t" r="r" b="b"/>
              <a:pathLst>
                <a:path w="7940" h="7632" extrusionOk="0">
                  <a:moveTo>
                    <a:pt x="7535" y="0"/>
                  </a:moveTo>
                  <a:lnTo>
                    <a:pt x="0" y="7209"/>
                  </a:lnTo>
                  <a:lnTo>
                    <a:pt x="405" y="7631"/>
                  </a:lnTo>
                  <a:lnTo>
                    <a:pt x="7939" y="423"/>
                  </a:lnTo>
                  <a:lnTo>
                    <a:pt x="7535"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5" name="Google Shape;2066;p78">
              <a:extLst>
                <a:ext uri="{FF2B5EF4-FFF2-40B4-BE49-F238E27FC236}">
                  <a16:creationId xmlns:a16="http://schemas.microsoft.com/office/drawing/2014/main" id="{BD6902C4-8F1A-4C42-BE07-E12DE6D5B3C4}"/>
                </a:ext>
              </a:extLst>
            </p:cNvPr>
            <p:cNvSpPr/>
            <p:nvPr/>
          </p:nvSpPr>
          <p:spPr>
            <a:xfrm>
              <a:off x="5297397" y="2893961"/>
              <a:ext cx="95779" cy="92000"/>
            </a:xfrm>
            <a:custGeom>
              <a:avLst/>
              <a:gdLst/>
              <a:ahLst/>
              <a:cxnLst/>
              <a:rect l="l" t="t" r="r" b="b"/>
              <a:pathLst>
                <a:path w="8769" h="8423" extrusionOk="0">
                  <a:moveTo>
                    <a:pt x="447" y="1"/>
                  </a:moveTo>
                  <a:lnTo>
                    <a:pt x="1" y="468"/>
                  </a:lnTo>
                  <a:lnTo>
                    <a:pt x="8321" y="8423"/>
                  </a:lnTo>
                  <a:lnTo>
                    <a:pt x="8769" y="7955"/>
                  </a:lnTo>
                  <a:lnTo>
                    <a:pt x="44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6" name="Google Shape;2067;p78">
              <a:extLst>
                <a:ext uri="{FF2B5EF4-FFF2-40B4-BE49-F238E27FC236}">
                  <a16:creationId xmlns:a16="http://schemas.microsoft.com/office/drawing/2014/main" id="{086C8E62-44E1-483A-B34A-64BD8C793EC6}"/>
                </a:ext>
              </a:extLst>
            </p:cNvPr>
            <p:cNvSpPr/>
            <p:nvPr/>
          </p:nvSpPr>
          <p:spPr>
            <a:xfrm>
              <a:off x="5297386" y="2893939"/>
              <a:ext cx="95779" cy="92000"/>
            </a:xfrm>
            <a:custGeom>
              <a:avLst/>
              <a:gdLst/>
              <a:ahLst/>
              <a:cxnLst/>
              <a:rect l="l" t="t" r="r" b="b"/>
              <a:pathLst>
                <a:path w="8769" h="8423" extrusionOk="0">
                  <a:moveTo>
                    <a:pt x="8322" y="0"/>
                  </a:moveTo>
                  <a:lnTo>
                    <a:pt x="0" y="7955"/>
                  </a:lnTo>
                  <a:lnTo>
                    <a:pt x="447" y="8423"/>
                  </a:lnTo>
                  <a:lnTo>
                    <a:pt x="8769" y="468"/>
                  </a:lnTo>
                  <a:lnTo>
                    <a:pt x="8322"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7" name="Google Shape;2068;p78">
              <a:extLst>
                <a:ext uri="{FF2B5EF4-FFF2-40B4-BE49-F238E27FC236}">
                  <a16:creationId xmlns:a16="http://schemas.microsoft.com/office/drawing/2014/main" id="{01892F83-06CD-4A9B-8CF3-5E23F7D925F5}"/>
                </a:ext>
              </a:extLst>
            </p:cNvPr>
            <p:cNvSpPr/>
            <p:nvPr/>
          </p:nvSpPr>
          <p:spPr>
            <a:xfrm>
              <a:off x="5293159" y="2988757"/>
              <a:ext cx="109695" cy="93464"/>
            </a:xfrm>
            <a:custGeom>
              <a:avLst/>
              <a:gdLst/>
              <a:ahLst/>
              <a:cxnLst/>
              <a:rect l="l" t="t" r="r" b="b"/>
              <a:pathLst>
                <a:path w="10043" h="8557" extrusionOk="0">
                  <a:moveTo>
                    <a:pt x="454" y="0"/>
                  </a:moveTo>
                  <a:lnTo>
                    <a:pt x="0" y="542"/>
                  </a:lnTo>
                  <a:lnTo>
                    <a:pt x="9590" y="8556"/>
                  </a:lnTo>
                  <a:lnTo>
                    <a:pt x="10042" y="8016"/>
                  </a:lnTo>
                  <a:lnTo>
                    <a:pt x="454"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8" name="Google Shape;2069;p78">
              <a:extLst>
                <a:ext uri="{FF2B5EF4-FFF2-40B4-BE49-F238E27FC236}">
                  <a16:creationId xmlns:a16="http://schemas.microsoft.com/office/drawing/2014/main" id="{E4BD1205-5CAC-4D93-A6D8-1C679B3A6AF7}"/>
                </a:ext>
              </a:extLst>
            </p:cNvPr>
            <p:cNvSpPr/>
            <p:nvPr/>
          </p:nvSpPr>
          <p:spPr>
            <a:xfrm>
              <a:off x="5287742" y="2988779"/>
              <a:ext cx="109695" cy="93442"/>
            </a:xfrm>
            <a:custGeom>
              <a:avLst/>
              <a:gdLst/>
              <a:ahLst/>
              <a:cxnLst/>
              <a:rect l="l" t="t" r="r" b="b"/>
              <a:pathLst>
                <a:path w="10043" h="8555" extrusionOk="0">
                  <a:moveTo>
                    <a:pt x="9590" y="1"/>
                  </a:moveTo>
                  <a:lnTo>
                    <a:pt x="0" y="8013"/>
                  </a:lnTo>
                  <a:lnTo>
                    <a:pt x="452" y="8554"/>
                  </a:lnTo>
                  <a:lnTo>
                    <a:pt x="10043" y="541"/>
                  </a:lnTo>
                  <a:lnTo>
                    <a:pt x="9590"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69" name="Google Shape;2070;p78">
              <a:extLst>
                <a:ext uri="{FF2B5EF4-FFF2-40B4-BE49-F238E27FC236}">
                  <a16:creationId xmlns:a16="http://schemas.microsoft.com/office/drawing/2014/main" id="{7F8E1DA7-0734-4221-875E-C2B0BA461975}"/>
                </a:ext>
              </a:extLst>
            </p:cNvPr>
            <p:cNvSpPr/>
            <p:nvPr/>
          </p:nvSpPr>
          <p:spPr>
            <a:xfrm>
              <a:off x="5277977" y="3080823"/>
              <a:ext cx="132217" cy="99242"/>
            </a:xfrm>
            <a:custGeom>
              <a:avLst/>
              <a:gdLst/>
              <a:ahLst/>
              <a:cxnLst/>
              <a:rect l="l" t="t" r="r" b="b"/>
              <a:pathLst>
                <a:path w="12105" h="9086" extrusionOk="0">
                  <a:moveTo>
                    <a:pt x="11689" y="0"/>
                  </a:moveTo>
                  <a:lnTo>
                    <a:pt x="1" y="8514"/>
                  </a:lnTo>
                  <a:lnTo>
                    <a:pt x="416" y="9086"/>
                  </a:lnTo>
                  <a:lnTo>
                    <a:pt x="12104" y="572"/>
                  </a:lnTo>
                  <a:lnTo>
                    <a:pt x="11689"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0" name="Google Shape;2071;p78">
              <a:extLst>
                <a:ext uri="{FF2B5EF4-FFF2-40B4-BE49-F238E27FC236}">
                  <a16:creationId xmlns:a16="http://schemas.microsoft.com/office/drawing/2014/main" id="{16D5BB6E-59AF-4178-924B-6E22C9317CE8}"/>
                </a:ext>
              </a:extLst>
            </p:cNvPr>
            <p:cNvSpPr/>
            <p:nvPr/>
          </p:nvSpPr>
          <p:spPr>
            <a:xfrm>
              <a:off x="5285153" y="3086033"/>
              <a:ext cx="128372" cy="94633"/>
            </a:xfrm>
            <a:custGeom>
              <a:avLst/>
              <a:gdLst/>
              <a:ahLst/>
              <a:cxnLst/>
              <a:rect l="l" t="t" r="r" b="b"/>
              <a:pathLst>
                <a:path w="11753" h="8664" extrusionOk="0">
                  <a:moveTo>
                    <a:pt x="411" y="1"/>
                  </a:moveTo>
                  <a:lnTo>
                    <a:pt x="0" y="577"/>
                  </a:lnTo>
                  <a:lnTo>
                    <a:pt x="11342" y="8664"/>
                  </a:lnTo>
                  <a:lnTo>
                    <a:pt x="11753" y="8089"/>
                  </a:lnTo>
                  <a:lnTo>
                    <a:pt x="411"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1" name="Google Shape;2072;p78">
              <a:extLst>
                <a:ext uri="{FF2B5EF4-FFF2-40B4-BE49-F238E27FC236}">
                  <a16:creationId xmlns:a16="http://schemas.microsoft.com/office/drawing/2014/main" id="{7D7F60B7-FE9B-49BF-A6C1-0956538BDC8E}"/>
                </a:ext>
              </a:extLst>
            </p:cNvPr>
            <p:cNvSpPr/>
            <p:nvPr/>
          </p:nvSpPr>
          <p:spPr>
            <a:xfrm>
              <a:off x="5269916" y="3181266"/>
              <a:ext cx="144778" cy="97931"/>
            </a:xfrm>
            <a:custGeom>
              <a:avLst/>
              <a:gdLst/>
              <a:ahLst/>
              <a:cxnLst/>
              <a:rect l="l" t="t" r="r" b="b"/>
              <a:pathLst>
                <a:path w="13255" h="8966" extrusionOk="0">
                  <a:moveTo>
                    <a:pt x="12870" y="0"/>
                  </a:moveTo>
                  <a:lnTo>
                    <a:pt x="0" y="8374"/>
                  </a:lnTo>
                  <a:lnTo>
                    <a:pt x="386" y="8965"/>
                  </a:lnTo>
                  <a:lnTo>
                    <a:pt x="13255" y="592"/>
                  </a:lnTo>
                  <a:lnTo>
                    <a:pt x="12870"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2" name="Google Shape;2073;p78">
              <a:extLst>
                <a:ext uri="{FF2B5EF4-FFF2-40B4-BE49-F238E27FC236}">
                  <a16:creationId xmlns:a16="http://schemas.microsoft.com/office/drawing/2014/main" id="{E3783C5C-D4A4-4054-A9EB-A93C5BB5B3ED}"/>
                </a:ext>
              </a:extLst>
            </p:cNvPr>
            <p:cNvSpPr/>
            <p:nvPr/>
          </p:nvSpPr>
          <p:spPr>
            <a:xfrm>
              <a:off x="5277562" y="3181659"/>
              <a:ext cx="144057" cy="95823"/>
            </a:xfrm>
            <a:custGeom>
              <a:avLst/>
              <a:gdLst/>
              <a:ahLst/>
              <a:cxnLst/>
              <a:rect l="l" t="t" r="r" b="b"/>
              <a:pathLst>
                <a:path w="13189" h="8773" extrusionOk="0">
                  <a:moveTo>
                    <a:pt x="379" y="1"/>
                  </a:moveTo>
                  <a:lnTo>
                    <a:pt x="0" y="597"/>
                  </a:lnTo>
                  <a:lnTo>
                    <a:pt x="12809" y="8772"/>
                  </a:lnTo>
                  <a:lnTo>
                    <a:pt x="13188" y="8177"/>
                  </a:lnTo>
                  <a:lnTo>
                    <a:pt x="379"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3" name="Google Shape;2074;p78">
              <a:extLst>
                <a:ext uri="{FF2B5EF4-FFF2-40B4-BE49-F238E27FC236}">
                  <a16:creationId xmlns:a16="http://schemas.microsoft.com/office/drawing/2014/main" id="{3C507ECE-BB63-482F-9AA3-BB0AD0014339}"/>
                </a:ext>
              </a:extLst>
            </p:cNvPr>
            <p:cNvSpPr/>
            <p:nvPr/>
          </p:nvSpPr>
          <p:spPr>
            <a:xfrm>
              <a:off x="5263210" y="3278149"/>
              <a:ext cx="156301" cy="112589"/>
            </a:xfrm>
            <a:custGeom>
              <a:avLst/>
              <a:gdLst/>
              <a:ahLst/>
              <a:cxnLst/>
              <a:rect l="l" t="t" r="r" b="b"/>
              <a:pathLst>
                <a:path w="14310" h="10308" extrusionOk="0">
                  <a:moveTo>
                    <a:pt x="13905" y="0"/>
                  </a:moveTo>
                  <a:lnTo>
                    <a:pt x="1" y="9728"/>
                  </a:lnTo>
                  <a:lnTo>
                    <a:pt x="405" y="10307"/>
                  </a:lnTo>
                  <a:lnTo>
                    <a:pt x="14310" y="578"/>
                  </a:lnTo>
                  <a:lnTo>
                    <a:pt x="13905"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4" name="Google Shape;2075;p78">
              <a:extLst>
                <a:ext uri="{FF2B5EF4-FFF2-40B4-BE49-F238E27FC236}">
                  <a16:creationId xmlns:a16="http://schemas.microsoft.com/office/drawing/2014/main" id="{55CA7900-7CB0-4D5F-AB30-A88B560CDACC}"/>
                </a:ext>
              </a:extLst>
            </p:cNvPr>
            <p:cNvSpPr/>
            <p:nvPr/>
          </p:nvSpPr>
          <p:spPr>
            <a:xfrm>
              <a:off x="5272603" y="3277308"/>
              <a:ext cx="155460" cy="115975"/>
            </a:xfrm>
            <a:custGeom>
              <a:avLst/>
              <a:gdLst/>
              <a:ahLst/>
              <a:cxnLst/>
              <a:rect l="l" t="t" r="r" b="b"/>
              <a:pathLst>
                <a:path w="14233" h="10618" extrusionOk="0">
                  <a:moveTo>
                    <a:pt x="415" y="1"/>
                  </a:moveTo>
                  <a:lnTo>
                    <a:pt x="1" y="572"/>
                  </a:lnTo>
                  <a:lnTo>
                    <a:pt x="13817" y="10618"/>
                  </a:lnTo>
                  <a:lnTo>
                    <a:pt x="14233" y="10047"/>
                  </a:lnTo>
                  <a:lnTo>
                    <a:pt x="415"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5" name="Google Shape;2076;p78">
              <a:extLst>
                <a:ext uri="{FF2B5EF4-FFF2-40B4-BE49-F238E27FC236}">
                  <a16:creationId xmlns:a16="http://schemas.microsoft.com/office/drawing/2014/main" id="{BBE52449-EB08-48C6-A6D3-B82BFBC36E5E}"/>
                </a:ext>
              </a:extLst>
            </p:cNvPr>
            <p:cNvSpPr/>
            <p:nvPr/>
          </p:nvSpPr>
          <p:spPr>
            <a:xfrm>
              <a:off x="5252768" y="3394517"/>
              <a:ext cx="175317" cy="131944"/>
            </a:xfrm>
            <a:custGeom>
              <a:avLst/>
              <a:gdLst/>
              <a:ahLst/>
              <a:cxnLst/>
              <a:rect l="l" t="t" r="r" b="b"/>
              <a:pathLst>
                <a:path w="16051" h="12080" extrusionOk="0">
                  <a:moveTo>
                    <a:pt x="15632" y="1"/>
                  </a:moveTo>
                  <a:lnTo>
                    <a:pt x="0" y="11513"/>
                  </a:lnTo>
                  <a:lnTo>
                    <a:pt x="418" y="12080"/>
                  </a:lnTo>
                  <a:lnTo>
                    <a:pt x="16051" y="568"/>
                  </a:lnTo>
                  <a:lnTo>
                    <a:pt x="15632"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6" name="Google Shape;2077;p78">
              <a:extLst>
                <a:ext uri="{FF2B5EF4-FFF2-40B4-BE49-F238E27FC236}">
                  <a16:creationId xmlns:a16="http://schemas.microsoft.com/office/drawing/2014/main" id="{1565956E-A583-43E9-908B-4066119E34ED}"/>
                </a:ext>
              </a:extLst>
            </p:cNvPr>
            <p:cNvSpPr/>
            <p:nvPr/>
          </p:nvSpPr>
          <p:spPr>
            <a:xfrm>
              <a:off x="5263144" y="3394026"/>
              <a:ext cx="174716" cy="133517"/>
            </a:xfrm>
            <a:custGeom>
              <a:avLst/>
              <a:gdLst/>
              <a:ahLst/>
              <a:cxnLst/>
              <a:rect l="l" t="t" r="r" b="b"/>
              <a:pathLst>
                <a:path w="15996" h="12224" extrusionOk="0">
                  <a:moveTo>
                    <a:pt x="422" y="0"/>
                  </a:moveTo>
                  <a:lnTo>
                    <a:pt x="0" y="565"/>
                  </a:lnTo>
                  <a:lnTo>
                    <a:pt x="15573" y="12223"/>
                  </a:lnTo>
                  <a:lnTo>
                    <a:pt x="15995" y="11659"/>
                  </a:lnTo>
                  <a:lnTo>
                    <a:pt x="422"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7" name="Google Shape;2078;p78">
              <a:extLst>
                <a:ext uri="{FF2B5EF4-FFF2-40B4-BE49-F238E27FC236}">
                  <a16:creationId xmlns:a16="http://schemas.microsoft.com/office/drawing/2014/main" id="{4B441CFB-3FCA-4358-9863-4889DBF8C538}"/>
                </a:ext>
              </a:extLst>
            </p:cNvPr>
            <p:cNvSpPr/>
            <p:nvPr/>
          </p:nvSpPr>
          <p:spPr>
            <a:xfrm>
              <a:off x="5241321" y="3530688"/>
              <a:ext cx="198189" cy="136422"/>
            </a:xfrm>
            <a:custGeom>
              <a:avLst/>
              <a:gdLst/>
              <a:ahLst/>
              <a:cxnLst/>
              <a:rect l="l" t="t" r="r" b="b"/>
              <a:pathLst>
                <a:path w="18145" h="12490" extrusionOk="0">
                  <a:moveTo>
                    <a:pt x="17752" y="1"/>
                  </a:moveTo>
                  <a:lnTo>
                    <a:pt x="0" y="11903"/>
                  </a:lnTo>
                  <a:lnTo>
                    <a:pt x="393" y="12489"/>
                  </a:lnTo>
                  <a:lnTo>
                    <a:pt x="18145" y="587"/>
                  </a:lnTo>
                  <a:lnTo>
                    <a:pt x="17752"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8" name="Google Shape;2079;p78">
              <a:extLst>
                <a:ext uri="{FF2B5EF4-FFF2-40B4-BE49-F238E27FC236}">
                  <a16:creationId xmlns:a16="http://schemas.microsoft.com/office/drawing/2014/main" id="{30DDCB87-6916-4F8F-8F62-0C3474C73EA6}"/>
                </a:ext>
              </a:extLst>
            </p:cNvPr>
            <p:cNvSpPr/>
            <p:nvPr/>
          </p:nvSpPr>
          <p:spPr>
            <a:xfrm>
              <a:off x="5251708" y="3521950"/>
              <a:ext cx="196856" cy="136324"/>
            </a:xfrm>
            <a:custGeom>
              <a:avLst/>
              <a:gdLst/>
              <a:ahLst/>
              <a:cxnLst/>
              <a:rect l="l" t="t" r="r" b="b"/>
              <a:pathLst>
                <a:path w="18023" h="12481" extrusionOk="0">
                  <a:moveTo>
                    <a:pt x="396" y="1"/>
                  </a:moveTo>
                  <a:lnTo>
                    <a:pt x="0" y="586"/>
                  </a:lnTo>
                  <a:lnTo>
                    <a:pt x="17628" y="12480"/>
                  </a:lnTo>
                  <a:lnTo>
                    <a:pt x="18023" y="11894"/>
                  </a:lnTo>
                  <a:lnTo>
                    <a:pt x="396"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79" name="Google Shape;2080;p78">
              <a:extLst>
                <a:ext uri="{FF2B5EF4-FFF2-40B4-BE49-F238E27FC236}">
                  <a16:creationId xmlns:a16="http://schemas.microsoft.com/office/drawing/2014/main" id="{9F0118D3-F595-4E5D-9A55-7CCE13142E5E}"/>
                </a:ext>
              </a:extLst>
            </p:cNvPr>
            <p:cNvSpPr/>
            <p:nvPr/>
          </p:nvSpPr>
          <p:spPr>
            <a:xfrm>
              <a:off x="5329236" y="2697891"/>
              <a:ext cx="44957" cy="72733"/>
            </a:xfrm>
            <a:custGeom>
              <a:avLst/>
              <a:gdLst/>
              <a:ahLst/>
              <a:cxnLst/>
              <a:rect l="l" t="t" r="r" b="b"/>
              <a:pathLst>
                <a:path w="4116" h="6659" extrusionOk="0">
                  <a:moveTo>
                    <a:pt x="2262" y="1"/>
                  </a:moveTo>
                  <a:cubicBezTo>
                    <a:pt x="2037" y="1874"/>
                    <a:pt x="1" y="3727"/>
                    <a:pt x="66" y="5043"/>
                  </a:cubicBezTo>
                  <a:cubicBezTo>
                    <a:pt x="110" y="5934"/>
                    <a:pt x="790" y="6658"/>
                    <a:pt x="1682" y="6658"/>
                  </a:cubicBezTo>
                  <a:cubicBezTo>
                    <a:pt x="2575" y="6658"/>
                    <a:pt x="3234" y="6229"/>
                    <a:pt x="3647" y="5438"/>
                  </a:cubicBezTo>
                  <a:cubicBezTo>
                    <a:pt x="4116" y="4542"/>
                    <a:pt x="3953" y="2689"/>
                    <a:pt x="2262"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0" name="Google Shape;2081;p78">
              <a:extLst>
                <a:ext uri="{FF2B5EF4-FFF2-40B4-BE49-F238E27FC236}">
                  <a16:creationId xmlns:a16="http://schemas.microsoft.com/office/drawing/2014/main" id="{F20D6181-68EC-403E-8588-604C508989DE}"/>
                </a:ext>
              </a:extLst>
            </p:cNvPr>
            <p:cNvSpPr/>
            <p:nvPr/>
          </p:nvSpPr>
          <p:spPr>
            <a:xfrm>
              <a:off x="5338127" y="2727928"/>
              <a:ext cx="26389" cy="42696"/>
            </a:xfrm>
            <a:custGeom>
              <a:avLst/>
              <a:gdLst/>
              <a:ahLst/>
              <a:cxnLst/>
              <a:rect l="l" t="t" r="r" b="b"/>
              <a:pathLst>
                <a:path w="2416" h="3909" extrusionOk="0">
                  <a:moveTo>
                    <a:pt x="1327" y="0"/>
                  </a:moveTo>
                  <a:cubicBezTo>
                    <a:pt x="1196" y="1100"/>
                    <a:pt x="1" y="2188"/>
                    <a:pt x="38" y="2960"/>
                  </a:cubicBezTo>
                  <a:cubicBezTo>
                    <a:pt x="65" y="3483"/>
                    <a:pt x="463" y="3908"/>
                    <a:pt x="987" y="3908"/>
                  </a:cubicBezTo>
                  <a:cubicBezTo>
                    <a:pt x="1511" y="3908"/>
                    <a:pt x="1898" y="3656"/>
                    <a:pt x="2141" y="3192"/>
                  </a:cubicBezTo>
                  <a:cubicBezTo>
                    <a:pt x="2415" y="2666"/>
                    <a:pt x="2320" y="1578"/>
                    <a:pt x="1327"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81" name="Google Shape;2086;p78">
              <a:extLst>
                <a:ext uri="{FF2B5EF4-FFF2-40B4-BE49-F238E27FC236}">
                  <a16:creationId xmlns:a16="http://schemas.microsoft.com/office/drawing/2014/main" id="{0491B5D6-3C48-42A4-8012-4F472EB385E3}"/>
                </a:ext>
              </a:extLst>
            </p:cNvPr>
            <p:cNvSpPr/>
            <p:nvPr/>
          </p:nvSpPr>
          <p:spPr>
            <a:xfrm>
              <a:off x="5188959" y="3676755"/>
              <a:ext cx="313345" cy="90580"/>
            </a:xfrm>
            <a:custGeom>
              <a:avLst/>
              <a:gdLst/>
              <a:ahLst/>
              <a:cxnLst/>
              <a:rect l="l" t="t" r="r" b="b"/>
              <a:pathLst>
                <a:path w="28688" h="8293" extrusionOk="0">
                  <a:moveTo>
                    <a:pt x="68" y="1"/>
                  </a:moveTo>
                  <a:cubicBezTo>
                    <a:pt x="30" y="1"/>
                    <a:pt x="1" y="31"/>
                    <a:pt x="1" y="68"/>
                  </a:cubicBezTo>
                  <a:lnTo>
                    <a:pt x="1" y="8293"/>
                  </a:lnTo>
                  <a:lnTo>
                    <a:pt x="28688" y="8293"/>
                  </a:lnTo>
                  <a:lnTo>
                    <a:pt x="28688" y="68"/>
                  </a:lnTo>
                  <a:cubicBezTo>
                    <a:pt x="28688" y="31"/>
                    <a:pt x="28658" y="1"/>
                    <a:pt x="28621"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2" name="Google Shape;2087;p78">
              <a:extLst>
                <a:ext uri="{FF2B5EF4-FFF2-40B4-BE49-F238E27FC236}">
                  <a16:creationId xmlns:a16="http://schemas.microsoft.com/office/drawing/2014/main" id="{73950BAE-5D92-4B23-9E36-D1DEA2004A36}"/>
                </a:ext>
              </a:extLst>
            </p:cNvPr>
            <p:cNvSpPr/>
            <p:nvPr/>
          </p:nvSpPr>
          <p:spPr>
            <a:xfrm>
              <a:off x="5544628" y="3119838"/>
              <a:ext cx="93518" cy="155001"/>
            </a:xfrm>
            <a:custGeom>
              <a:avLst/>
              <a:gdLst/>
              <a:ahLst/>
              <a:cxnLst/>
              <a:rect l="l" t="t" r="r" b="b"/>
              <a:pathLst>
                <a:path w="8562" h="14191" extrusionOk="0">
                  <a:moveTo>
                    <a:pt x="1638" y="0"/>
                  </a:moveTo>
                  <a:cubicBezTo>
                    <a:pt x="734" y="1"/>
                    <a:pt x="2" y="733"/>
                    <a:pt x="1" y="1638"/>
                  </a:cubicBezTo>
                  <a:lnTo>
                    <a:pt x="1" y="12553"/>
                  </a:lnTo>
                  <a:cubicBezTo>
                    <a:pt x="2" y="13457"/>
                    <a:pt x="734" y="14189"/>
                    <a:pt x="1638" y="14190"/>
                  </a:cubicBezTo>
                  <a:lnTo>
                    <a:pt x="6925" y="14190"/>
                  </a:lnTo>
                  <a:cubicBezTo>
                    <a:pt x="7828" y="14189"/>
                    <a:pt x="8560" y="13457"/>
                    <a:pt x="8561" y="12554"/>
                  </a:cubicBezTo>
                  <a:lnTo>
                    <a:pt x="8561" y="1638"/>
                  </a:lnTo>
                  <a:cubicBezTo>
                    <a:pt x="8560" y="733"/>
                    <a:pt x="7828" y="1"/>
                    <a:pt x="6925"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3" name="Google Shape;2088;p78">
              <a:extLst>
                <a:ext uri="{FF2B5EF4-FFF2-40B4-BE49-F238E27FC236}">
                  <a16:creationId xmlns:a16="http://schemas.microsoft.com/office/drawing/2014/main" id="{87F17CE8-B2C5-41A6-9D63-271E9197DE7F}"/>
                </a:ext>
              </a:extLst>
            </p:cNvPr>
            <p:cNvSpPr/>
            <p:nvPr/>
          </p:nvSpPr>
          <p:spPr>
            <a:xfrm>
              <a:off x="5530374" y="3153403"/>
              <a:ext cx="119700" cy="18667"/>
            </a:xfrm>
            <a:custGeom>
              <a:avLst/>
              <a:gdLst/>
              <a:ahLst/>
              <a:cxnLst/>
              <a:rect l="l" t="t" r="r" b="b"/>
              <a:pathLst>
                <a:path w="10959" h="1709" extrusionOk="0">
                  <a:moveTo>
                    <a:pt x="855" y="1"/>
                  </a:moveTo>
                  <a:cubicBezTo>
                    <a:pt x="383" y="1"/>
                    <a:pt x="0" y="383"/>
                    <a:pt x="0" y="854"/>
                  </a:cubicBezTo>
                  <a:cubicBezTo>
                    <a:pt x="0" y="1326"/>
                    <a:pt x="383" y="1709"/>
                    <a:pt x="855" y="1709"/>
                  </a:cubicBezTo>
                  <a:lnTo>
                    <a:pt x="10105" y="1709"/>
                  </a:lnTo>
                  <a:cubicBezTo>
                    <a:pt x="10576" y="1709"/>
                    <a:pt x="10958" y="1326"/>
                    <a:pt x="10958" y="854"/>
                  </a:cubicBezTo>
                  <a:cubicBezTo>
                    <a:pt x="10958" y="383"/>
                    <a:pt x="10576" y="1"/>
                    <a:pt x="10105"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4" name="Google Shape;2089;p78">
              <a:extLst>
                <a:ext uri="{FF2B5EF4-FFF2-40B4-BE49-F238E27FC236}">
                  <a16:creationId xmlns:a16="http://schemas.microsoft.com/office/drawing/2014/main" id="{60E5DAA0-5FE2-4FD4-9557-4818E8443B6F}"/>
                </a:ext>
              </a:extLst>
            </p:cNvPr>
            <p:cNvSpPr/>
            <p:nvPr/>
          </p:nvSpPr>
          <p:spPr>
            <a:xfrm>
              <a:off x="5530374" y="3217343"/>
              <a:ext cx="119700" cy="18667"/>
            </a:xfrm>
            <a:custGeom>
              <a:avLst/>
              <a:gdLst/>
              <a:ahLst/>
              <a:cxnLst/>
              <a:rect l="l" t="t" r="r" b="b"/>
              <a:pathLst>
                <a:path w="10959" h="1709" extrusionOk="0">
                  <a:moveTo>
                    <a:pt x="855" y="1"/>
                  </a:moveTo>
                  <a:cubicBezTo>
                    <a:pt x="383" y="1"/>
                    <a:pt x="0" y="383"/>
                    <a:pt x="0" y="855"/>
                  </a:cubicBezTo>
                  <a:cubicBezTo>
                    <a:pt x="0" y="1326"/>
                    <a:pt x="383" y="1709"/>
                    <a:pt x="855" y="1709"/>
                  </a:cubicBezTo>
                  <a:lnTo>
                    <a:pt x="10105" y="1709"/>
                  </a:lnTo>
                  <a:cubicBezTo>
                    <a:pt x="10576" y="1709"/>
                    <a:pt x="10958" y="1326"/>
                    <a:pt x="10958" y="855"/>
                  </a:cubicBezTo>
                  <a:cubicBezTo>
                    <a:pt x="10958" y="383"/>
                    <a:pt x="10576" y="1"/>
                    <a:pt x="10105"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5" name="Google Shape;2090;p78">
              <a:extLst>
                <a:ext uri="{FF2B5EF4-FFF2-40B4-BE49-F238E27FC236}">
                  <a16:creationId xmlns:a16="http://schemas.microsoft.com/office/drawing/2014/main" id="{E3278BE4-7A4A-429F-80F7-ACEF063A889E}"/>
                </a:ext>
              </a:extLst>
            </p:cNvPr>
            <p:cNvSpPr/>
            <p:nvPr/>
          </p:nvSpPr>
          <p:spPr>
            <a:xfrm>
              <a:off x="5522838" y="3288449"/>
              <a:ext cx="204447" cy="25504"/>
            </a:xfrm>
            <a:custGeom>
              <a:avLst/>
              <a:gdLst/>
              <a:ahLst/>
              <a:cxnLst/>
              <a:rect l="l" t="t" r="r" b="b"/>
              <a:pathLst>
                <a:path w="18718" h="2335" extrusionOk="0">
                  <a:moveTo>
                    <a:pt x="1168" y="0"/>
                  </a:moveTo>
                  <a:cubicBezTo>
                    <a:pt x="523" y="0"/>
                    <a:pt x="0" y="523"/>
                    <a:pt x="0" y="1168"/>
                  </a:cubicBezTo>
                  <a:cubicBezTo>
                    <a:pt x="0" y="1811"/>
                    <a:pt x="523" y="2334"/>
                    <a:pt x="1168" y="2334"/>
                  </a:cubicBezTo>
                  <a:lnTo>
                    <a:pt x="17550" y="2334"/>
                  </a:lnTo>
                  <a:cubicBezTo>
                    <a:pt x="18195" y="2334"/>
                    <a:pt x="18717" y="1811"/>
                    <a:pt x="18717" y="1168"/>
                  </a:cubicBezTo>
                  <a:cubicBezTo>
                    <a:pt x="18717" y="523"/>
                    <a:pt x="18195" y="0"/>
                    <a:pt x="17550"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86" name="Google Shape;2091;p78">
              <a:extLst>
                <a:ext uri="{FF2B5EF4-FFF2-40B4-BE49-F238E27FC236}">
                  <a16:creationId xmlns:a16="http://schemas.microsoft.com/office/drawing/2014/main" id="{E1916223-9AE0-411D-9B58-3F742683B13A}"/>
                </a:ext>
              </a:extLst>
            </p:cNvPr>
            <p:cNvSpPr/>
            <p:nvPr/>
          </p:nvSpPr>
          <p:spPr>
            <a:xfrm>
              <a:off x="5522838" y="3503458"/>
              <a:ext cx="204447" cy="25504"/>
            </a:xfrm>
            <a:custGeom>
              <a:avLst/>
              <a:gdLst/>
              <a:ahLst/>
              <a:cxnLst/>
              <a:rect l="l" t="t" r="r" b="b"/>
              <a:pathLst>
                <a:path w="18718" h="2335" extrusionOk="0">
                  <a:moveTo>
                    <a:pt x="1168" y="1"/>
                  </a:moveTo>
                  <a:cubicBezTo>
                    <a:pt x="523" y="1"/>
                    <a:pt x="0" y="523"/>
                    <a:pt x="0" y="1167"/>
                  </a:cubicBezTo>
                  <a:cubicBezTo>
                    <a:pt x="0" y="1812"/>
                    <a:pt x="523" y="2335"/>
                    <a:pt x="1168" y="2335"/>
                  </a:cubicBezTo>
                  <a:lnTo>
                    <a:pt x="17550" y="2335"/>
                  </a:lnTo>
                  <a:cubicBezTo>
                    <a:pt x="18195" y="2335"/>
                    <a:pt x="18717" y="1812"/>
                    <a:pt x="18717" y="1167"/>
                  </a:cubicBezTo>
                  <a:cubicBezTo>
                    <a:pt x="18717" y="523"/>
                    <a:pt x="18195" y="1"/>
                    <a:pt x="17550"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87" name="Google Shape;2138;p78">
              <a:extLst>
                <a:ext uri="{FF2B5EF4-FFF2-40B4-BE49-F238E27FC236}">
                  <a16:creationId xmlns:a16="http://schemas.microsoft.com/office/drawing/2014/main" id="{BE79C4DE-6235-45DD-9208-8AFF5E4B962A}"/>
                </a:ext>
              </a:extLst>
            </p:cNvPr>
            <p:cNvSpPr/>
            <p:nvPr/>
          </p:nvSpPr>
          <p:spPr>
            <a:xfrm>
              <a:off x="4799473" y="3050393"/>
              <a:ext cx="311062" cy="35149"/>
            </a:xfrm>
            <a:custGeom>
              <a:avLst/>
              <a:gdLst/>
              <a:ahLst/>
              <a:cxnLst/>
              <a:rect l="l" t="t" r="r" b="b"/>
              <a:pathLst>
                <a:path w="28479" h="3218" extrusionOk="0">
                  <a:moveTo>
                    <a:pt x="1609" y="0"/>
                  </a:moveTo>
                  <a:cubicBezTo>
                    <a:pt x="720" y="0"/>
                    <a:pt x="1" y="720"/>
                    <a:pt x="1" y="1609"/>
                  </a:cubicBezTo>
                  <a:cubicBezTo>
                    <a:pt x="1" y="2496"/>
                    <a:pt x="720" y="3217"/>
                    <a:pt x="1609" y="3217"/>
                  </a:cubicBezTo>
                  <a:lnTo>
                    <a:pt x="26870" y="3217"/>
                  </a:lnTo>
                  <a:cubicBezTo>
                    <a:pt x="27758" y="3217"/>
                    <a:pt x="28479" y="2496"/>
                    <a:pt x="28479" y="1609"/>
                  </a:cubicBezTo>
                  <a:cubicBezTo>
                    <a:pt x="28479" y="720"/>
                    <a:pt x="27758" y="0"/>
                    <a:pt x="26870"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88" name="Google Shape;2139;p78">
              <a:extLst>
                <a:ext uri="{FF2B5EF4-FFF2-40B4-BE49-F238E27FC236}">
                  <a16:creationId xmlns:a16="http://schemas.microsoft.com/office/drawing/2014/main" id="{CFEC33BF-873F-49BF-91D9-2BD2735FC4DA}"/>
                </a:ext>
              </a:extLst>
            </p:cNvPr>
            <p:cNvSpPr/>
            <p:nvPr/>
          </p:nvSpPr>
          <p:spPr>
            <a:xfrm>
              <a:off x="4816763" y="3153774"/>
              <a:ext cx="347281" cy="169342"/>
            </a:xfrm>
            <a:custGeom>
              <a:avLst/>
              <a:gdLst/>
              <a:ahLst/>
              <a:cxnLst/>
              <a:rect l="l" t="t" r="r" b="b"/>
              <a:pathLst>
                <a:path w="31795" h="15504" extrusionOk="0">
                  <a:moveTo>
                    <a:pt x="1" y="1"/>
                  </a:moveTo>
                  <a:lnTo>
                    <a:pt x="1" y="15503"/>
                  </a:lnTo>
                  <a:lnTo>
                    <a:pt x="31795" y="15503"/>
                  </a:lnTo>
                  <a:lnTo>
                    <a:pt x="31795"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89" name="Google Shape;2140;p78">
              <a:extLst>
                <a:ext uri="{FF2B5EF4-FFF2-40B4-BE49-F238E27FC236}">
                  <a16:creationId xmlns:a16="http://schemas.microsoft.com/office/drawing/2014/main" id="{EC8B3B57-BBDB-4414-8245-9B19BB2D49FF}"/>
                </a:ext>
              </a:extLst>
            </p:cNvPr>
            <p:cNvSpPr/>
            <p:nvPr/>
          </p:nvSpPr>
          <p:spPr>
            <a:xfrm>
              <a:off x="4799648" y="3139302"/>
              <a:ext cx="386493" cy="35138"/>
            </a:xfrm>
            <a:custGeom>
              <a:avLst/>
              <a:gdLst/>
              <a:ahLst/>
              <a:cxnLst/>
              <a:rect l="l" t="t" r="r" b="b"/>
              <a:pathLst>
                <a:path w="35385" h="3217" extrusionOk="0">
                  <a:moveTo>
                    <a:pt x="33778" y="0"/>
                  </a:moveTo>
                  <a:cubicBezTo>
                    <a:pt x="33773" y="0"/>
                    <a:pt x="33767" y="0"/>
                    <a:pt x="33762" y="0"/>
                  </a:cubicBezTo>
                  <a:lnTo>
                    <a:pt x="1593" y="0"/>
                  </a:lnTo>
                  <a:cubicBezTo>
                    <a:pt x="711" y="8"/>
                    <a:pt x="0" y="726"/>
                    <a:pt x="0" y="1608"/>
                  </a:cubicBezTo>
                  <a:cubicBezTo>
                    <a:pt x="0" y="2490"/>
                    <a:pt x="711" y="3208"/>
                    <a:pt x="1593" y="3216"/>
                  </a:cubicBezTo>
                  <a:lnTo>
                    <a:pt x="33762" y="3216"/>
                  </a:lnTo>
                  <a:cubicBezTo>
                    <a:pt x="33767" y="3217"/>
                    <a:pt x="33771" y="3217"/>
                    <a:pt x="33776" y="3217"/>
                  </a:cubicBezTo>
                  <a:cubicBezTo>
                    <a:pt x="34664" y="3217"/>
                    <a:pt x="35385" y="2498"/>
                    <a:pt x="35385" y="1608"/>
                  </a:cubicBezTo>
                  <a:cubicBezTo>
                    <a:pt x="35385" y="720"/>
                    <a:pt x="34665" y="0"/>
                    <a:pt x="33778"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0" name="Google Shape;2141;p78">
              <a:extLst>
                <a:ext uri="{FF2B5EF4-FFF2-40B4-BE49-F238E27FC236}">
                  <a16:creationId xmlns:a16="http://schemas.microsoft.com/office/drawing/2014/main" id="{9C4B0B76-94B2-464E-958B-A5B6158A3F84}"/>
                </a:ext>
              </a:extLst>
            </p:cNvPr>
            <p:cNvSpPr/>
            <p:nvPr/>
          </p:nvSpPr>
          <p:spPr>
            <a:xfrm>
              <a:off x="4845741" y="3183265"/>
              <a:ext cx="25875" cy="36962"/>
            </a:xfrm>
            <a:custGeom>
              <a:avLst/>
              <a:gdLst/>
              <a:ahLst/>
              <a:cxnLst/>
              <a:rect l="l" t="t" r="r" b="b"/>
              <a:pathLst>
                <a:path w="2369" h="3384" extrusionOk="0">
                  <a:moveTo>
                    <a:pt x="0" y="1"/>
                  </a:moveTo>
                  <a:lnTo>
                    <a:pt x="0" y="3384"/>
                  </a:lnTo>
                  <a:lnTo>
                    <a:pt x="2368" y="3384"/>
                  </a:lnTo>
                  <a:lnTo>
                    <a:pt x="236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1" name="Google Shape;2142;p78">
              <a:extLst>
                <a:ext uri="{FF2B5EF4-FFF2-40B4-BE49-F238E27FC236}">
                  <a16:creationId xmlns:a16="http://schemas.microsoft.com/office/drawing/2014/main" id="{37A3C39C-CADC-4A76-8467-AA125D8C1339}"/>
                </a:ext>
              </a:extLst>
            </p:cNvPr>
            <p:cNvSpPr/>
            <p:nvPr/>
          </p:nvSpPr>
          <p:spPr>
            <a:xfrm>
              <a:off x="4909616" y="3183265"/>
              <a:ext cx="25886" cy="36962"/>
            </a:xfrm>
            <a:custGeom>
              <a:avLst/>
              <a:gdLst/>
              <a:ahLst/>
              <a:cxnLst/>
              <a:rect l="l" t="t" r="r" b="b"/>
              <a:pathLst>
                <a:path w="2370" h="3384" extrusionOk="0">
                  <a:moveTo>
                    <a:pt x="1" y="1"/>
                  </a:moveTo>
                  <a:lnTo>
                    <a:pt x="1" y="3384"/>
                  </a:lnTo>
                  <a:lnTo>
                    <a:pt x="2370" y="3384"/>
                  </a:lnTo>
                  <a:lnTo>
                    <a:pt x="237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2" name="Google Shape;2143;p78">
              <a:extLst>
                <a:ext uri="{FF2B5EF4-FFF2-40B4-BE49-F238E27FC236}">
                  <a16:creationId xmlns:a16="http://schemas.microsoft.com/office/drawing/2014/main" id="{C5A64C9C-DCBC-43DA-AE3D-C0A8BF7CC740}"/>
                </a:ext>
              </a:extLst>
            </p:cNvPr>
            <p:cNvSpPr/>
            <p:nvPr/>
          </p:nvSpPr>
          <p:spPr>
            <a:xfrm>
              <a:off x="4973512" y="3183265"/>
              <a:ext cx="25875" cy="36962"/>
            </a:xfrm>
            <a:custGeom>
              <a:avLst/>
              <a:gdLst/>
              <a:ahLst/>
              <a:cxnLst/>
              <a:rect l="l" t="t" r="r" b="b"/>
              <a:pathLst>
                <a:path w="2369" h="3384" extrusionOk="0">
                  <a:moveTo>
                    <a:pt x="0" y="1"/>
                  </a:moveTo>
                  <a:lnTo>
                    <a:pt x="0" y="3384"/>
                  </a:lnTo>
                  <a:lnTo>
                    <a:pt x="2368" y="3384"/>
                  </a:lnTo>
                  <a:lnTo>
                    <a:pt x="236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3" name="Google Shape;2144;p78">
              <a:extLst>
                <a:ext uri="{FF2B5EF4-FFF2-40B4-BE49-F238E27FC236}">
                  <a16:creationId xmlns:a16="http://schemas.microsoft.com/office/drawing/2014/main" id="{58864012-5066-4F80-B966-727BF0BE1A58}"/>
                </a:ext>
              </a:extLst>
            </p:cNvPr>
            <p:cNvSpPr/>
            <p:nvPr/>
          </p:nvSpPr>
          <p:spPr>
            <a:xfrm>
              <a:off x="5037387" y="3183265"/>
              <a:ext cx="25886" cy="36962"/>
            </a:xfrm>
            <a:custGeom>
              <a:avLst/>
              <a:gdLst/>
              <a:ahLst/>
              <a:cxnLst/>
              <a:rect l="l" t="t" r="r" b="b"/>
              <a:pathLst>
                <a:path w="2370" h="3384" extrusionOk="0">
                  <a:moveTo>
                    <a:pt x="1" y="1"/>
                  </a:moveTo>
                  <a:lnTo>
                    <a:pt x="1" y="3384"/>
                  </a:lnTo>
                  <a:lnTo>
                    <a:pt x="2370" y="3384"/>
                  </a:lnTo>
                  <a:lnTo>
                    <a:pt x="237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4" name="Google Shape;2145;p78">
              <a:extLst>
                <a:ext uri="{FF2B5EF4-FFF2-40B4-BE49-F238E27FC236}">
                  <a16:creationId xmlns:a16="http://schemas.microsoft.com/office/drawing/2014/main" id="{D2F78E92-FA39-4B56-8778-E9761CF7FF49}"/>
                </a:ext>
              </a:extLst>
            </p:cNvPr>
            <p:cNvSpPr/>
            <p:nvPr/>
          </p:nvSpPr>
          <p:spPr>
            <a:xfrm>
              <a:off x="5101284" y="3183265"/>
              <a:ext cx="25875" cy="36962"/>
            </a:xfrm>
            <a:custGeom>
              <a:avLst/>
              <a:gdLst/>
              <a:ahLst/>
              <a:cxnLst/>
              <a:rect l="l" t="t" r="r" b="b"/>
              <a:pathLst>
                <a:path w="2369" h="3384" extrusionOk="0">
                  <a:moveTo>
                    <a:pt x="0" y="1"/>
                  </a:moveTo>
                  <a:lnTo>
                    <a:pt x="0" y="3384"/>
                  </a:lnTo>
                  <a:lnTo>
                    <a:pt x="2368" y="3384"/>
                  </a:lnTo>
                  <a:lnTo>
                    <a:pt x="236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5" name="Google Shape;2146;p78">
              <a:extLst>
                <a:ext uri="{FF2B5EF4-FFF2-40B4-BE49-F238E27FC236}">
                  <a16:creationId xmlns:a16="http://schemas.microsoft.com/office/drawing/2014/main" id="{C970CB55-6CA7-4731-B14A-A6B5857BB098}"/>
                </a:ext>
              </a:extLst>
            </p:cNvPr>
            <p:cNvSpPr/>
            <p:nvPr/>
          </p:nvSpPr>
          <p:spPr>
            <a:xfrm>
              <a:off x="4812651" y="3609712"/>
              <a:ext cx="347281" cy="169353"/>
            </a:xfrm>
            <a:custGeom>
              <a:avLst/>
              <a:gdLst/>
              <a:ahLst/>
              <a:cxnLst/>
              <a:rect l="l" t="t" r="r" b="b"/>
              <a:pathLst>
                <a:path w="31795" h="15505" extrusionOk="0">
                  <a:moveTo>
                    <a:pt x="1" y="1"/>
                  </a:moveTo>
                  <a:lnTo>
                    <a:pt x="1" y="15504"/>
                  </a:lnTo>
                  <a:lnTo>
                    <a:pt x="31795" y="15504"/>
                  </a:lnTo>
                  <a:lnTo>
                    <a:pt x="31795" y="1"/>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96" name="Google Shape;2147;p78">
              <a:extLst>
                <a:ext uri="{FF2B5EF4-FFF2-40B4-BE49-F238E27FC236}">
                  <a16:creationId xmlns:a16="http://schemas.microsoft.com/office/drawing/2014/main" id="{D0D1D498-4FB2-49C9-AB0A-463034019695}"/>
                </a:ext>
              </a:extLst>
            </p:cNvPr>
            <p:cNvSpPr/>
            <p:nvPr/>
          </p:nvSpPr>
          <p:spPr>
            <a:xfrm>
              <a:off x="4799473" y="3595240"/>
              <a:ext cx="386515" cy="35149"/>
            </a:xfrm>
            <a:custGeom>
              <a:avLst/>
              <a:gdLst/>
              <a:ahLst/>
              <a:cxnLst/>
              <a:rect l="l" t="t" r="r" b="b"/>
              <a:pathLst>
                <a:path w="35387" h="3218" extrusionOk="0">
                  <a:moveTo>
                    <a:pt x="1609" y="0"/>
                  </a:moveTo>
                  <a:cubicBezTo>
                    <a:pt x="720" y="0"/>
                    <a:pt x="1" y="720"/>
                    <a:pt x="1" y="1609"/>
                  </a:cubicBezTo>
                  <a:cubicBezTo>
                    <a:pt x="1" y="2497"/>
                    <a:pt x="720" y="3216"/>
                    <a:pt x="1609" y="3217"/>
                  </a:cubicBezTo>
                  <a:lnTo>
                    <a:pt x="33778" y="3217"/>
                  </a:lnTo>
                  <a:cubicBezTo>
                    <a:pt x="34667" y="3217"/>
                    <a:pt x="35387" y="2497"/>
                    <a:pt x="35387" y="1609"/>
                  </a:cubicBezTo>
                  <a:cubicBezTo>
                    <a:pt x="35387" y="720"/>
                    <a:pt x="34667" y="0"/>
                    <a:pt x="33778"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97" name="Google Shape;2148;p78">
              <a:extLst>
                <a:ext uri="{FF2B5EF4-FFF2-40B4-BE49-F238E27FC236}">
                  <a16:creationId xmlns:a16="http://schemas.microsoft.com/office/drawing/2014/main" id="{EA98608D-4402-4D52-BE25-7FDC969995AF}"/>
                </a:ext>
              </a:extLst>
            </p:cNvPr>
            <p:cNvSpPr/>
            <p:nvPr/>
          </p:nvSpPr>
          <p:spPr>
            <a:xfrm>
              <a:off x="4841628" y="3639203"/>
              <a:ext cx="25875" cy="36973"/>
            </a:xfrm>
            <a:custGeom>
              <a:avLst/>
              <a:gdLst/>
              <a:ahLst/>
              <a:cxnLst/>
              <a:rect l="l" t="t" r="r" b="b"/>
              <a:pathLst>
                <a:path w="2369" h="3385" extrusionOk="0">
                  <a:moveTo>
                    <a:pt x="0" y="1"/>
                  </a:moveTo>
                  <a:lnTo>
                    <a:pt x="0" y="3385"/>
                  </a:lnTo>
                  <a:lnTo>
                    <a:pt x="2368" y="3385"/>
                  </a:lnTo>
                  <a:lnTo>
                    <a:pt x="236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8" name="Google Shape;2149;p78">
              <a:extLst>
                <a:ext uri="{FF2B5EF4-FFF2-40B4-BE49-F238E27FC236}">
                  <a16:creationId xmlns:a16="http://schemas.microsoft.com/office/drawing/2014/main" id="{6037A5C7-0A73-46DE-8FE5-BEC91857AA29}"/>
                </a:ext>
              </a:extLst>
            </p:cNvPr>
            <p:cNvSpPr/>
            <p:nvPr/>
          </p:nvSpPr>
          <p:spPr>
            <a:xfrm>
              <a:off x="4905503" y="3639203"/>
              <a:ext cx="25886" cy="36973"/>
            </a:xfrm>
            <a:custGeom>
              <a:avLst/>
              <a:gdLst/>
              <a:ahLst/>
              <a:cxnLst/>
              <a:rect l="l" t="t" r="r" b="b"/>
              <a:pathLst>
                <a:path w="2370" h="3385" extrusionOk="0">
                  <a:moveTo>
                    <a:pt x="1" y="1"/>
                  </a:moveTo>
                  <a:lnTo>
                    <a:pt x="1" y="3385"/>
                  </a:lnTo>
                  <a:lnTo>
                    <a:pt x="2370" y="3385"/>
                  </a:lnTo>
                  <a:lnTo>
                    <a:pt x="237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9" name="Google Shape;2150;p78">
              <a:extLst>
                <a:ext uri="{FF2B5EF4-FFF2-40B4-BE49-F238E27FC236}">
                  <a16:creationId xmlns:a16="http://schemas.microsoft.com/office/drawing/2014/main" id="{0D08BE42-74C8-43B7-8B67-8CEC6C2DB1C0}"/>
                </a:ext>
              </a:extLst>
            </p:cNvPr>
            <p:cNvSpPr/>
            <p:nvPr/>
          </p:nvSpPr>
          <p:spPr>
            <a:xfrm>
              <a:off x="4969400" y="3639203"/>
              <a:ext cx="25875" cy="36973"/>
            </a:xfrm>
            <a:custGeom>
              <a:avLst/>
              <a:gdLst/>
              <a:ahLst/>
              <a:cxnLst/>
              <a:rect l="l" t="t" r="r" b="b"/>
              <a:pathLst>
                <a:path w="2369" h="3385" extrusionOk="0">
                  <a:moveTo>
                    <a:pt x="0" y="1"/>
                  </a:moveTo>
                  <a:lnTo>
                    <a:pt x="0" y="3385"/>
                  </a:lnTo>
                  <a:lnTo>
                    <a:pt x="2368" y="3385"/>
                  </a:lnTo>
                  <a:lnTo>
                    <a:pt x="236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00" name="Google Shape;2151;p78">
              <a:extLst>
                <a:ext uri="{FF2B5EF4-FFF2-40B4-BE49-F238E27FC236}">
                  <a16:creationId xmlns:a16="http://schemas.microsoft.com/office/drawing/2014/main" id="{ED9E6271-6A60-41BE-A8E6-EFCF6E1BE8B1}"/>
                </a:ext>
              </a:extLst>
            </p:cNvPr>
            <p:cNvSpPr/>
            <p:nvPr/>
          </p:nvSpPr>
          <p:spPr>
            <a:xfrm>
              <a:off x="5033274" y="3639203"/>
              <a:ext cx="25886" cy="36973"/>
            </a:xfrm>
            <a:custGeom>
              <a:avLst/>
              <a:gdLst/>
              <a:ahLst/>
              <a:cxnLst/>
              <a:rect l="l" t="t" r="r" b="b"/>
              <a:pathLst>
                <a:path w="2370" h="3385" extrusionOk="0">
                  <a:moveTo>
                    <a:pt x="1" y="1"/>
                  </a:moveTo>
                  <a:lnTo>
                    <a:pt x="1" y="3385"/>
                  </a:lnTo>
                  <a:lnTo>
                    <a:pt x="2370" y="3385"/>
                  </a:lnTo>
                  <a:lnTo>
                    <a:pt x="2370"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01" name="Google Shape;2152;p78">
              <a:extLst>
                <a:ext uri="{FF2B5EF4-FFF2-40B4-BE49-F238E27FC236}">
                  <a16:creationId xmlns:a16="http://schemas.microsoft.com/office/drawing/2014/main" id="{0A7D68B9-7356-482C-8B0B-7A0EF2273987}"/>
                </a:ext>
              </a:extLst>
            </p:cNvPr>
            <p:cNvSpPr/>
            <p:nvPr/>
          </p:nvSpPr>
          <p:spPr>
            <a:xfrm>
              <a:off x="5097171" y="3639203"/>
              <a:ext cx="25875" cy="36973"/>
            </a:xfrm>
            <a:custGeom>
              <a:avLst/>
              <a:gdLst/>
              <a:ahLst/>
              <a:cxnLst/>
              <a:rect l="l" t="t" r="r" b="b"/>
              <a:pathLst>
                <a:path w="2369" h="3385" extrusionOk="0">
                  <a:moveTo>
                    <a:pt x="0" y="1"/>
                  </a:moveTo>
                  <a:lnTo>
                    <a:pt x="0" y="3385"/>
                  </a:lnTo>
                  <a:lnTo>
                    <a:pt x="2368" y="3385"/>
                  </a:lnTo>
                  <a:lnTo>
                    <a:pt x="2368"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02" name="Google Shape;2155;p78">
              <a:extLst>
                <a:ext uri="{FF2B5EF4-FFF2-40B4-BE49-F238E27FC236}">
                  <a16:creationId xmlns:a16="http://schemas.microsoft.com/office/drawing/2014/main" id="{339000E8-F7D4-4153-BB45-FF89BA6B6F7A}"/>
                </a:ext>
              </a:extLst>
            </p:cNvPr>
            <p:cNvSpPr/>
            <p:nvPr/>
          </p:nvSpPr>
          <p:spPr>
            <a:xfrm>
              <a:off x="4741475" y="3763851"/>
              <a:ext cx="1037638" cy="111650"/>
            </a:xfrm>
            <a:custGeom>
              <a:avLst/>
              <a:gdLst/>
              <a:ahLst/>
              <a:cxnLst/>
              <a:rect l="l" t="t" r="r" b="b"/>
              <a:pathLst>
                <a:path w="95000" h="10222" extrusionOk="0">
                  <a:moveTo>
                    <a:pt x="46" y="0"/>
                  </a:moveTo>
                  <a:cubicBezTo>
                    <a:pt x="22" y="0"/>
                    <a:pt x="1" y="21"/>
                    <a:pt x="1" y="47"/>
                  </a:cubicBezTo>
                  <a:lnTo>
                    <a:pt x="1" y="10176"/>
                  </a:lnTo>
                  <a:cubicBezTo>
                    <a:pt x="1" y="10201"/>
                    <a:pt x="22" y="10221"/>
                    <a:pt x="46" y="10221"/>
                  </a:cubicBezTo>
                  <a:lnTo>
                    <a:pt x="94954" y="10221"/>
                  </a:lnTo>
                  <a:cubicBezTo>
                    <a:pt x="94980" y="10221"/>
                    <a:pt x="95000" y="10201"/>
                    <a:pt x="95000" y="10176"/>
                  </a:cubicBezTo>
                  <a:lnTo>
                    <a:pt x="95000" y="47"/>
                  </a:lnTo>
                  <a:cubicBezTo>
                    <a:pt x="95000" y="21"/>
                    <a:pt x="94980" y="0"/>
                    <a:pt x="94954"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03" name="Google Shape;2156;p78">
              <a:extLst>
                <a:ext uri="{FF2B5EF4-FFF2-40B4-BE49-F238E27FC236}">
                  <a16:creationId xmlns:a16="http://schemas.microsoft.com/office/drawing/2014/main" id="{CFF13CE7-695F-4020-8216-A3583B51C454}"/>
                </a:ext>
              </a:extLst>
            </p:cNvPr>
            <p:cNvSpPr/>
            <p:nvPr/>
          </p:nvSpPr>
          <p:spPr>
            <a:xfrm>
              <a:off x="4799473" y="3307192"/>
              <a:ext cx="386515" cy="35149"/>
            </a:xfrm>
            <a:custGeom>
              <a:avLst/>
              <a:gdLst/>
              <a:ahLst/>
              <a:cxnLst/>
              <a:rect l="l" t="t" r="r" b="b"/>
              <a:pathLst>
                <a:path w="35387" h="3218" extrusionOk="0">
                  <a:moveTo>
                    <a:pt x="1609" y="0"/>
                  </a:moveTo>
                  <a:cubicBezTo>
                    <a:pt x="720" y="0"/>
                    <a:pt x="1" y="721"/>
                    <a:pt x="1" y="1609"/>
                  </a:cubicBezTo>
                  <a:cubicBezTo>
                    <a:pt x="1" y="2498"/>
                    <a:pt x="720" y="3217"/>
                    <a:pt x="1609" y="3217"/>
                  </a:cubicBezTo>
                  <a:lnTo>
                    <a:pt x="33778" y="3217"/>
                  </a:lnTo>
                  <a:cubicBezTo>
                    <a:pt x="34667" y="3217"/>
                    <a:pt x="35387" y="2498"/>
                    <a:pt x="35387" y="1609"/>
                  </a:cubicBezTo>
                  <a:cubicBezTo>
                    <a:pt x="35387" y="721"/>
                    <a:pt x="34667" y="0"/>
                    <a:pt x="33778" y="0"/>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sp>
        <p:nvSpPr>
          <p:cNvPr id="647" name="Google Shape;647;p53"/>
          <p:cNvSpPr txBox="1">
            <a:spLocks noGrp="1"/>
          </p:cNvSpPr>
          <p:nvPr>
            <p:ph type="title"/>
          </p:nvPr>
        </p:nvSpPr>
        <p:spPr>
          <a:xfrm rot="-5400000">
            <a:off x="-2001789" y="2811716"/>
            <a:ext cx="5788000" cy="1234568"/>
          </a:xfrm>
          <a:prstGeom prst="rect">
            <a:avLst/>
          </a:prstGeom>
        </p:spPr>
        <p:txBody>
          <a:bodyPr spcFirstLastPara="1" wrap="square" lIns="121900" tIns="121900" rIns="121900" bIns="121900" anchor="t" anchorCtr="0">
            <a:noAutofit/>
          </a:bodyPr>
          <a:lstStyle/>
          <a:p>
            <a:r>
              <a:rPr lang="en" sz="4000" dirty="0"/>
              <a:t>America’s Water Infrastructure Act (AWIA)</a:t>
            </a:r>
            <a:endParaRPr sz="4000" dirty="0"/>
          </a:p>
        </p:txBody>
      </p:sp>
      <p:sp>
        <p:nvSpPr>
          <p:cNvPr id="653" name="Google Shape;653;p53"/>
          <p:cNvSpPr txBox="1">
            <a:spLocks noGrp="1"/>
          </p:cNvSpPr>
          <p:nvPr>
            <p:ph type="subTitle" idx="1"/>
          </p:nvPr>
        </p:nvSpPr>
        <p:spPr>
          <a:xfrm>
            <a:off x="2570896" y="4965124"/>
            <a:ext cx="2570800" cy="1457118"/>
          </a:xfrm>
          <a:prstGeom prst="rect">
            <a:avLst/>
          </a:prstGeom>
        </p:spPr>
        <p:txBody>
          <a:bodyPr spcFirstLastPara="1" wrap="square" lIns="121900" tIns="121900" rIns="121900" bIns="121900" anchor="t" anchorCtr="0">
            <a:noAutofit/>
          </a:bodyPr>
          <a:lstStyle/>
          <a:p>
            <a:pPr>
              <a:buClr>
                <a:schemeClr val="dk1"/>
              </a:buClr>
              <a:buSzPts val="1100"/>
            </a:pPr>
            <a:r>
              <a:rPr lang="en" sz="2133" dirty="0"/>
              <a:t>Risk and Resilience Assessments &amp; Emergency Response Plans</a:t>
            </a:r>
            <a:endParaRPr sz="2133" dirty="0"/>
          </a:p>
        </p:txBody>
      </p:sp>
      <p:sp>
        <p:nvSpPr>
          <p:cNvPr id="654" name="Google Shape;654;p53"/>
          <p:cNvSpPr txBox="1">
            <a:spLocks noGrp="1"/>
          </p:cNvSpPr>
          <p:nvPr>
            <p:ph type="subTitle" idx="4"/>
          </p:nvPr>
        </p:nvSpPr>
        <p:spPr>
          <a:xfrm>
            <a:off x="8624533" y="5078060"/>
            <a:ext cx="2494001" cy="1244940"/>
          </a:xfrm>
          <a:prstGeom prst="rect">
            <a:avLst/>
          </a:prstGeom>
        </p:spPr>
        <p:txBody>
          <a:bodyPr spcFirstLastPara="1" wrap="square" lIns="121900" tIns="121900" rIns="121900" bIns="121900" anchor="t" anchorCtr="0">
            <a:noAutofit/>
          </a:bodyPr>
          <a:lstStyle/>
          <a:p>
            <a:pPr>
              <a:buClr>
                <a:schemeClr val="dk1"/>
              </a:buClr>
              <a:buSzPts val="1100"/>
            </a:pPr>
            <a:r>
              <a:rPr lang="en" b="1" dirty="0"/>
              <a:t>Consumer</a:t>
            </a:r>
          </a:p>
          <a:p>
            <a:pPr>
              <a:buClr>
                <a:schemeClr val="dk1"/>
              </a:buClr>
              <a:buSzPts val="1100"/>
            </a:pPr>
            <a:r>
              <a:rPr lang="en" b="1" dirty="0"/>
              <a:t>Confidence</a:t>
            </a:r>
          </a:p>
          <a:p>
            <a:pPr>
              <a:buClr>
                <a:schemeClr val="dk1"/>
              </a:buClr>
              <a:buSzPts val="1100"/>
            </a:pPr>
            <a:r>
              <a:rPr lang="en" b="1" dirty="0"/>
              <a:t>Reports</a:t>
            </a:r>
            <a:endParaRPr b="1" dirty="0"/>
          </a:p>
        </p:txBody>
      </p:sp>
      <p:sp>
        <p:nvSpPr>
          <p:cNvPr id="656" name="Google Shape;656;p53"/>
          <p:cNvSpPr txBox="1">
            <a:spLocks noGrp="1"/>
          </p:cNvSpPr>
          <p:nvPr>
            <p:ph type="subTitle" idx="6"/>
          </p:nvPr>
        </p:nvSpPr>
        <p:spPr>
          <a:xfrm>
            <a:off x="5584133" y="4254867"/>
            <a:ext cx="2570800" cy="1244940"/>
          </a:xfrm>
          <a:prstGeom prst="rect">
            <a:avLst/>
          </a:prstGeom>
        </p:spPr>
        <p:txBody>
          <a:bodyPr spcFirstLastPara="1" wrap="square" lIns="121900" tIns="121900" rIns="121900" bIns="121900" anchor="t" anchorCtr="0">
            <a:noAutofit/>
          </a:bodyPr>
          <a:lstStyle/>
          <a:p>
            <a:pPr>
              <a:buClr>
                <a:schemeClr val="dk1"/>
              </a:buClr>
              <a:buSzPts val="1100"/>
            </a:pPr>
            <a:r>
              <a:rPr lang="en" sz="2133" dirty="0"/>
              <a:t>Unregulated</a:t>
            </a:r>
          </a:p>
          <a:p>
            <a:pPr>
              <a:buClr>
                <a:schemeClr val="dk1"/>
              </a:buClr>
              <a:buSzPts val="1100"/>
            </a:pPr>
            <a:r>
              <a:rPr lang="en" sz="2133" dirty="0"/>
              <a:t>Contaminant</a:t>
            </a:r>
          </a:p>
          <a:p>
            <a:pPr>
              <a:buClr>
                <a:schemeClr val="dk1"/>
              </a:buClr>
              <a:buSzPts val="1100"/>
            </a:pPr>
            <a:r>
              <a:rPr lang="en" sz="2133" dirty="0"/>
              <a:t>Monitoring</a:t>
            </a:r>
            <a:endParaRPr sz="2133" dirty="0"/>
          </a:p>
        </p:txBody>
      </p:sp>
      <p:cxnSp>
        <p:nvCxnSpPr>
          <p:cNvPr id="648" name="Google Shape;648;p53"/>
          <p:cNvCxnSpPr>
            <a:stCxn id="649" idx="0"/>
          </p:cNvCxnSpPr>
          <p:nvPr/>
        </p:nvCxnSpPr>
        <p:spPr>
          <a:xfrm rot="10800000">
            <a:off x="6869533" y="-76200"/>
            <a:ext cx="0" cy="1101600"/>
          </a:xfrm>
          <a:prstGeom prst="straightConnector1">
            <a:avLst/>
          </a:prstGeom>
          <a:noFill/>
          <a:ln w="9525" cap="flat" cmpd="sng">
            <a:solidFill>
              <a:schemeClr val="lt1"/>
            </a:solidFill>
            <a:prstDash val="solid"/>
            <a:round/>
            <a:headEnd type="none" w="med" len="med"/>
            <a:tailEnd type="none" w="med" len="med"/>
          </a:ln>
        </p:spPr>
      </p:cxnSp>
      <p:sp>
        <p:nvSpPr>
          <p:cNvPr id="650" name="Google Shape;650;p53"/>
          <p:cNvSpPr/>
          <p:nvPr/>
        </p:nvSpPr>
        <p:spPr>
          <a:xfrm>
            <a:off x="2620533" y="2016967"/>
            <a:ext cx="2494000" cy="24940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57" name="Google Shape;657;p53"/>
          <p:cNvSpPr/>
          <p:nvPr/>
        </p:nvSpPr>
        <p:spPr>
          <a:xfrm>
            <a:off x="8624533" y="2016967"/>
            <a:ext cx="2494000" cy="24940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58" name="Google Shape;658;p53"/>
          <p:cNvSpPr/>
          <p:nvPr/>
        </p:nvSpPr>
        <p:spPr>
          <a:xfrm>
            <a:off x="5622533" y="1025400"/>
            <a:ext cx="2494000" cy="24940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659" name="Google Shape;659;p53"/>
          <p:cNvCxnSpPr>
            <a:cxnSpLocks/>
          </p:cNvCxnSpPr>
          <p:nvPr/>
        </p:nvCxnSpPr>
        <p:spPr>
          <a:xfrm>
            <a:off x="3867533" y="6450419"/>
            <a:ext cx="0" cy="454623"/>
          </a:xfrm>
          <a:prstGeom prst="straightConnector1">
            <a:avLst/>
          </a:prstGeom>
          <a:noFill/>
          <a:ln w="9525" cap="flat" cmpd="sng">
            <a:solidFill>
              <a:schemeClr val="lt1"/>
            </a:solidFill>
            <a:prstDash val="solid"/>
            <a:round/>
            <a:headEnd type="none" w="med" len="med"/>
            <a:tailEnd type="none" w="med" len="med"/>
          </a:ln>
        </p:spPr>
      </p:cxnSp>
      <p:cxnSp>
        <p:nvCxnSpPr>
          <p:cNvPr id="660" name="Google Shape;660;p53"/>
          <p:cNvCxnSpPr>
            <a:cxnSpLocks/>
            <a:stCxn id="653" idx="0"/>
            <a:endCxn id="650" idx="4"/>
          </p:cNvCxnSpPr>
          <p:nvPr/>
        </p:nvCxnSpPr>
        <p:spPr>
          <a:xfrm flipV="1">
            <a:off x="3856296" y="4510967"/>
            <a:ext cx="11237" cy="454157"/>
          </a:xfrm>
          <a:prstGeom prst="straightConnector1">
            <a:avLst/>
          </a:prstGeom>
          <a:noFill/>
          <a:ln w="9525" cap="flat" cmpd="sng">
            <a:solidFill>
              <a:schemeClr val="lt1"/>
            </a:solidFill>
            <a:prstDash val="solid"/>
            <a:round/>
            <a:headEnd type="none" w="med" len="med"/>
            <a:tailEnd type="none" w="med" len="med"/>
          </a:ln>
        </p:spPr>
      </p:cxnSp>
      <p:cxnSp>
        <p:nvCxnSpPr>
          <p:cNvPr id="661" name="Google Shape;661;p53"/>
          <p:cNvCxnSpPr>
            <a:stCxn id="650" idx="0"/>
          </p:cNvCxnSpPr>
          <p:nvPr/>
        </p:nvCxnSpPr>
        <p:spPr>
          <a:xfrm rot="10800000">
            <a:off x="3867533" y="-114233"/>
            <a:ext cx="0" cy="2131200"/>
          </a:xfrm>
          <a:prstGeom prst="straightConnector1">
            <a:avLst/>
          </a:prstGeom>
          <a:noFill/>
          <a:ln w="9525" cap="flat" cmpd="sng">
            <a:solidFill>
              <a:schemeClr val="lt1"/>
            </a:solidFill>
            <a:prstDash val="solid"/>
            <a:round/>
            <a:headEnd type="none" w="med" len="med"/>
            <a:tailEnd type="none" w="med" len="med"/>
          </a:ln>
        </p:spPr>
      </p:cxnSp>
      <p:cxnSp>
        <p:nvCxnSpPr>
          <p:cNvPr id="662" name="Google Shape;662;p53"/>
          <p:cNvCxnSpPr>
            <a:cxnSpLocks/>
          </p:cNvCxnSpPr>
          <p:nvPr/>
        </p:nvCxnSpPr>
        <p:spPr>
          <a:xfrm>
            <a:off x="6869533" y="5472223"/>
            <a:ext cx="0" cy="1514644"/>
          </a:xfrm>
          <a:prstGeom prst="straightConnector1">
            <a:avLst/>
          </a:prstGeom>
          <a:noFill/>
          <a:ln w="9525" cap="flat" cmpd="sng">
            <a:solidFill>
              <a:schemeClr val="lt1"/>
            </a:solidFill>
            <a:prstDash val="solid"/>
            <a:round/>
            <a:headEnd type="none" w="med" len="med"/>
            <a:tailEnd type="none" w="med" len="med"/>
          </a:ln>
        </p:spPr>
      </p:cxnSp>
      <p:cxnSp>
        <p:nvCxnSpPr>
          <p:cNvPr id="663" name="Google Shape;663;p53"/>
          <p:cNvCxnSpPr>
            <a:cxnSpLocks/>
            <a:stCxn id="656" idx="0"/>
            <a:endCxn id="658" idx="4"/>
          </p:cNvCxnSpPr>
          <p:nvPr/>
        </p:nvCxnSpPr>
        <p:spPr>
          <a:xfrm flipV="1">
            <a:off x="6869533" y="3519400"/>
            <a:ext cx="0" cy="735467"/>
          </a:xfrm>
          <a:prstGeom prst="straightConnector1">
            <a:avLst/>
          </a:prstGeom>
          <a:noFill/>
          <a:ln w="9525" cap="flat" cmpd="sng">
            <a:solidFill>
              <a:schemeClr val="lt1"/>
            </a:solidFill>
            <a:prstDash val="solid"/>
            <a:round/>
            <a:headEnd type="none" w="med" len="med"/>
            <a:tailEnd type="none" w="med" len="med"/>
          </a:ln>
        </p:spPr>
      </p:cxnSp>
      <p:cxnSp>
        <p:nvCxnSpPr>
          <p:cNvPr id="664" name="Google Shape;664;p53"/>
          <p:cNvCxnSpPr>
            <a:cxnSpLocks/>
          </p:cNvCxnSpPr>
          <p:nvPr/>
        </p:nvCxnSpPr>
        <p:spPr>
          <a:xfrm>
            <a:off x="9871533" y="6422242"/>
            <a:ext cx="1" cy="714633"/>
          </a:xfrm>
          <a:prstGeom prst="straightConnector1">
            <a:avLst/>
          </a:prstGeom>
          <a:noFill/>
          <a:ln w="9525" cap="flat" cmpd="sng">
            <a:solidFill>
              <a:schemeClr val="lt1"/>
            </a:solidFill>
            <a:prstDash val="solid"/>
            <a:round/>
            <a:headEnd type="none" w="med" len="med"/>
            <a:tailEnd type="none" w="med" len="med"/>
          </a:ln>
        </p:spPr>
      </p:cxnSp>
      <p:cxnSp>
        <p:nvCxnSpPr>
          <p:cNvPr id="665" name="Google Shape;665;p53"/>
          <p:cNvCxnSpPr>
            <a:cxnSpLocks/>
            <a:stCxn id="654" idx="0"/>
            <a:endCxn id="657" idx="4"/>
          </p:cNvCxnSpPr>
          <p:nvPr/>
        </p:nvCxnSpPr>
        <p:spPr>
          <a:xfrm flipH="1" flipV="1">
            <a:off x="9871533" y="4510967"/>
            <a:ext cx="1" cy="567093"/>
          </a:xfrm>
          <a:prstGeom prst="straightConnector1">
            <a:avLst/>
          </a:prstGeom>
          <a:noFill/>
          <a:ln w="9525" cap="flat" cmpd="sng">
            <a:solidFill>
              <a:schemeClr val="lt1"/>
            </a:solidFill>
            <a:prstDash val="solid"/>
            <a:round/>
            <a:headEnd type="none" w="med" len="med"/>
            <a:tailEnd type="none" w="med" len="med"/>
          </a:ln>
        </p:spPr>
      </p:cxnSp>
      <p:cxnSp>
        <p:nvCxnSpPr>
          <p:cNvPr id="666" name="Google Shape;666;p53"/>
          <p:cNvCxnSpPr>
            <a:cxnSpLocks/>
            <a:stCxn id="657" idx="0"/>
          </p:cNvCxnSpPr>
          <p:nvPr/>
        </p:nvCxnSpPr>
        <p:spPr>
          <a:xfrm flipH="1" flipV="1">
            <a:off x="9871533" y="1176670"/>
            <a:ext cx="1" cy="840297"/>
          </a:xfrm>
          <a:prstGeom prst="straightConnector1">
            <a:avLst/>
          </a:prstGeom>
          <a:noFill/>
          <a:ln w="9525" cap="flat" cmpd="sng">
            <a:solidFill>
              <a:schemeClr val="lt1"/>
            </a:solidFill>
            <a:prstDash val="solid"/>
            <a:round/>
            <a:headEnd type="none" w="med" len="med"/>
            <a:tailEnd type="none" w="med" len="med"/>
          </a:ln>
        </p:spPr>
      </p:cxnSp>
      <p:grpSp>
        <p:nvGrpSpPr>
          <p:cNvPr id="108" name="Google Shape;1797;p77">
            <a:extLst>
              <a:ext uri="{FF2B5EF4-FFF2-40B4-BE49-F238E27FC236}">
                <a16:creationId xmlns:a16="http://schemas.microsoft.com/office/drawing/2014/main" id="{47CBA5F8-2F94-489F-B052-9E3F33160F1C}"/>
              </a:ext>
            </a:extLst>
          </p:cNvPr>
          <p:cNvGrpSpPr/>
          <p:nvPr/>
        </p:nvGrpSpPr>
        <p:grpSpPr>
          <a:xfrm>
            <a:off x="6020097" y="1487379"/>
            <a:ext cx="1664273" cy="1714268"/>
            <a:chOff x="4212850" y="2392125"/>
            <a:chExt cx="443800" cy="443800"/>
          </a:xfrm>
        </p:grpSpPr>
        <p:sp>
          <p:nvSpPr>
            <p:cNvPr id="109" name="Google Shape;1798;p77">
              <a:extLst>
                <a:ext uri="{FF2B5EF4-FFF2-40B4-BE49-F238E27FC236}">
                  <a16:creationId xmlns:a16="http://schemas.microsoft.com/office/drawing/2014/main" id="{532B8A9C-4EA8-47BF-9DDF-0385A12B4CBA}"/>
                </a:ext>
              </a:extLst>
            </p:cNvPr>
            <p:cNvSpPr/>
            <p:nvPr/>
          </p:nvSpPr>
          <p:spPr>
            <a:xfrm>
              <a:off x="4212850" y="2392125"/>
              <a:ext cx="443800" cy="279800"/>
            </a:xfrm>
            <a:custGeom>
              <a:avLst/>
              <a:gdLst/>
              <a:ahLst/>
              <a:cxnLst/>
              <a:rect l="l" t="t" r="r" b="b"/>
              <a:pathLst>
                <a:path w="17752" h="11192" extrusionOk="0">
                  <a:moveTo>
                    <a:pt x="773" y="1"/>
                  </a:moveTo>
                  <a:cubicBezTo>
                    <a:pt x="346" y="1"/>
                    <a:pt x="1" y="346"/>
                    <a:pt x="1" y="773"/>
                  </a:cubicBezTo>
                  <a:lnTo>
                    <a:pt x="1" y="11192"/>
                  </a:lnTo>
                  <a:lnTo>
                    <a:pt x="17751" y="11192"/>
                  </a:lnTo>
                  <a:lnTo>
                    <a:pt x="17751" y="773"/>
                  </a:lnTo>
                  <a:cubicBezTo>
                    <a:pt x="17751" y="346"/>
                    <a:pt x="17406" y="1"/>
                    <a:pt x="16979"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10" name="Google Shape;1799;p77">
              <a:extLst>
                <a:ext uri="{FF2B5EF4-FFF2-40B4-BE49-F238E27FC236}">
                  <a16:creationId xmlns:a16="http://schemas.microsoft.com/office/drawing/2014/main" id="{9F1A2834-B994-4E90-A5FC-49F133D5CF5F}"/>
                </a:ext>
              </a:extLst>
            </p:cNvPr>
            <p:cNvSpPr/>
            <p:nvPr/>
          </p:nvSpPr>
          <p:spPr>
            <a:xfrm>
              <a:off x="4251425" y="2392125"/>
              <a:ext cx="115800" cy="279775"/>
            </a:xfrm>
            <a:custGeom>
              <a:avLst/>
              <a:gdLst/>
              <a:ahLst/>
              <a:cxnLst/>
              <a:rect l="l" t="t" r="r" b="b"/>
              <a:pathLst>
                <a:path w="4632" h="11191" extrusionOk="0">
                  <a:moveTo>
                    <a:pt x="1" y="1"/>
                  </a:moveTo>
                  <a:lnTo>
                    <a:pt x="1" y="11191"/>
                  </a:lnTo>
                  <a:lnTo>
                    <a:pt x="4632" y="11191"/>
                  </a:lnTo>
                  <a:lnTo>
                    <a:pt x="4632"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11" name="Google Shape;1800;p77">
              <a:extLst>
                <a:ext uri="{FF2B5EF4-FFF2-40B4-BE49-F238E27FC236}">
                  <a16:creationId xmlns:a16="http://schemas.microsoft.com/office/drawing/2014/main" id="{E2113EF4-8CEA-44C7-B7DC-8849933B7943}"/>
                </a:ext>
              </a:extLst>
            </p:cNvPr>
            <p:cNvSpPr/>
            <p:nvPr/>
          </p:nvSpPr>
          <p:spPr>
            <a:xfrm>
              <a:off x="4302075" y="2442775"/>
              <a:ext cx="303925" cy="159200"/>
            </a:xfrm>
            <a:custGeom>
              <a:avLst/>
              <a:gdLst/>
              <a:ahLst/>
              <a:cxnLst/>
              <a:rect l="l" t="t" r="r" b="b"/>
              <a:pathLst>
                <a:path w="12157" h="6368" extrusionOk="0">
                  <a:moveTo>
                    <a:pt x="11577" y="579"/>
                  </a:moveTo>
                  <a:lnTo>
                    <a:pt x="11577" y="5789"/>
                  </a:lnTo>
                  <a:lnTo>
                    <a:pt x="580" y="5789"/>
                  </a:lnTo>
                  <a:lnTo>
                    <a:pt x="580" y="579"/>
                  </a:lnTo>
                  <a:close/>
                  <a:moveTo>
                    <a:pt x="290" y="1"/>
                  </a:moveTo>
                  <a:cubicBezTo>
                    <a:pt x="131" y="1"/>
                    <a:pt x="1" y="131"/>
                    <a:pt x="1" y="290"/>
                  </a:cubicBezTo>
                  <a:lnTo>
                    <a:pt x="1" y="6078"/>
                  </a:lnTo>
                  <a:cubicBezTo>
                    <a:pt x="1" y="6238"/>
                    <a:pt x="131" y="6368"/>
                    <a:pt x="290" y="6368"/>
                  </a:cubicBezTo>
                  <a:lnTo>
                    <a:pt x="11867" y="6368"/>
                  </a:lnTo>
                  <a:cubicBezTo>
                    <a:pt x="12026" y="6368"/>
                    <a:pt x="12156" y="6238"/>
                    <a:pt x="12156" y="6078"/>
                  </a:cubicBezTo>
                  <a:lnTo>
                    <a:pt x="12156" y="290"/>
                  </a:lnTo>
                  <a:cubicBezTo>
                    <a:pt x="12156" y="131"/>
                    <a:pt x="12026" y="1"/>
                    <a:pt x="11867" y="1"/>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2" name="Google Shape;1801;p77">
              <a:extLst>
                <a:ext uri="{FF2B5EF4-FFF2-40B4-BE49-F238E27FC236}">
                  <a16:creationId xmlns:a16="http://schemas.microsoft.com/office/drawing/2014/main" id="{AAE83410-EFD6-457A-8C17-2023D9C07E60}"/>
                </a:ext>
              </a:extLst>
            </p:cNvPr>
            <p:cNvSpPr/>
            <p:nvPr/>
          </p:nvSpPr>
          <p:spPr>
            <a:xfrm>
              <a:off x="4212900" y="2652600"/>
              <a:ext cx="443750" cy="96500"/>
            </a:xfrm>
            <a:custGeom>
              <a:avLst/>
              <a:gdLst/>
              <a:ahLst/>
              <a:cxnLst/>
              <a:rect l="l" t="t" r="r" b="b"/>
              <a:pathLst>
                <a:path w="17750" h="3860" extrusionOk="0">
                  <a:moveTo>
                    <a:pt x="0" y="1"/>
                  </a:moveTo>
                  <a:lnTo>
                    <a:pt x="0" y="3087"/>
                  </a:lnTo>
                  <a:cubicBezTo>
                    <a:pt x="0" y="3514"/>
                    <a:pt x="346" y="3859"/>
                    <a:pt x="771" y="3859"/>
                  </a:cubicBezTo>
                  <a:lnTo>
                    <a:pt x="16977" y="3859"/>
                  </a:lnTo>
                  <a:cubicBezTo>
                    <a:pt x="17404" y="3859"/>
                    <a:pt x="17749" y="3514"/>
                    <a:pt x="17749" y="3087"/>
                  </a:cubicBezTo>
                  <a:lnTo>
                    <a:pt x="17749"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13" name="Google Shape;1802;p77">
              <a:extLst>
                <a:ext uri="{FF2B5EF4-FFF2-40B4-BE49-F238E27FC236}">
                  <a16:creationId xmlns:a16="http://schemas.microsoft.com/office/drawing/2014/main" id="{31AE6C83-85E3-416E-8AE1-AE7B6084DAFD}"/>
                </a:ext>
              </a:extLst>
            </p:cNvPr>
            <p:cNvSpPr/>
            <p:nvPr/>
          </p:nvSpPr>
          <p:spPr>
            <a:xfrm>
              <a:off x="4241800" y="2681550"/>
              <a:ext cx="106150" cy="38600"/>
            </a:xfrm>
            <a:custGeom>
              <a:avLst/>
              <a:gdLst/>
              <a:ahLst/>
              <a:cxnLst/>
              <a:rect l="l" t="t" r="r" b="b"/>
              <a:pathLst>
                <a:path w="4246" h="1544" extrusionOk="0">
                  <a:moveTo>
                    <a:pt x="773" y="0"/>
                  </a:moveTo>
                  <a:cubicBezTo>
                    <a:pt x="346" y="0"/>
                    <a:pt x="0" y="346"/>
                    <a:pt x="0" y="771"/>
                  </a:cubicBezTo>
                  <a:cubicBezTo>
                    <a:pt x="0" y="1198"/>
                    <a:pt x="346" y="1543"/>
                    <a:pt x="773" y="1543"/>
                  </a:cubicBezTo>
                  <a:lnTo>
                    <a:pt x="3473" y="1543"/>
                  </a:lnTo>
                  <a:cubicBezTo>
                    <a:pt x="3900" y="1543"/>
                    <a:pt x="4246" y="1198"/>
                    <a:pt x="4246" y="771"/>
                  </a:cubicBezTo>
                  <a:cubicBezTo>
                    <a:pt x="4246" y="346"/>
                    <a:pt x="3900" y="0"/>
                    <a:pt x="3473"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14" name="Google Shape;1803;p77">
              <a:extLst>
                <a:ext uri="{FF2B5EF4-FFF2-40B4-BE49-F238E27FC236}">
                  <a16:creationId xmlns:a16="http://schemas.microsoft.com/office/drawing/2014/main" id="{D11CE715-39B9-45A0-815D-47D41199ECD6}"/>
                </a:ext>
              </a:extLst>
            </p:cNvPr>
            <p:cNvSpPr/>
            <p:nvPr/>
          </p:nvSpPr>
          <p:spPr>
            <a:xfrm>
              <a:off x="4270750" y="2430750"/>
              <a:ext cx="144725" cy="289400"/>
            </a:xfrm>
            <a:custGeom>
              <a:avLst/>
              <a:gdLst/>
              <a:ahLst/>
              <a:cxnLst/>
              <a:rect l="l" t="t" r="r" b="b"/>
              <a:pathLst>
                <a:path w="5789" h="11576" extrusionOk="0">
                  <a:moveTo>
                    <a:pt x="194" y="0"/>
                  </a:moveTo>
                  <a:cubicBezTo>
                    <a:pt x="87" y="0"/>
                    <a:pt x="0" y="86"/>
                    <a:pt x="0" y="192"/>
                  </a:cubicBezTo>
                  <a:lnTo>
                    <a:pt x="0" y="1350"/>
                  </a:lnTo>
                  <a:cubicBezTo>
                    <a:pt x="0" y="1456"/>
                    <a:pt x="87" y="1543"/>
                    <a:pt x="194" y="1543"/>
                  </a:cubicBezTo>
                  <a:lnTo>
                    <a:pt x="2894" y="1543"/>
                  </a:lnTo>
                  <a:cubicBezTo>
                    <a:pt x="3001" y="1543"/>
                    <a:pt x="3088" y="1456"/>
                    <a:pt x="3088" y="1350"/>
                  </a:cubicBezTo>
                  <a:lnTo>
                    <a:pt x="3088" y="192"/>
                  </a:lnTo>
                  <a:cubicBezTo>
                    <a:pt x="3088" y="86"/>
                    <a:pt x="3001" y="0"/>
                    <a:pt x="2894" y="0"/>
                  </a:cubicBezTo>
                  <a:close/>
                  <a:moveTo>
                    <a:pt x="5016" y="10032"/>
                  </a:moveTo>
                  <a:cubicBezTo>
                    <a:pt x="4705" y="10032"/>
                    <a:pt x="4423" y="10220"/>
                    <a:pt x="4303" y="10508"/>
                  </a:cubicBezTo>
                  <a:cubicBezTo>
                    <a:pt x="4185" y="10797"/>
                    <a:pt x="4250" y="11128"/>
                    <a:pt x="4471" y="11350"/>
                  </a:cubicBezTo>
                  <a:cubicBezTo>
                    <a:pt x="4619" y="11497"/>
                    <a:pt x="4816" y="11575"/>
                    <a:pt x="5017" y="11575"/>
                  </a:cubicBezTo>
                  <a:cubicBezTo>
                    <a:pt x="5116" y="11575"/>
                    <a:pt x="5216" y="11556"/>
                    <a:pt x="5312" y="11516"/>
                  </a:cubicBezTo>
                  <a:cubicBezTo>
                    <a:pt x="5601" y="11397"/>
                    <a:pt x="5788" y="11116"/>
                    <a:pt x="5788" y="10803"/>
                  </a:cubicBezTo>
                  <a:cubicBezTo>
                    <a:pt x="5788" y="10378"/>
                    <a:pt x="5443" y="10032"/>
                    <a:pt x="5016" y="10032"/>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5" name="Google Shape;1804;p77">
              <a:extLst>
                <a:ext uri="{FF2B5EF4-FFF2-40B4-BE49-F238E27FC236}">
                  <a16:creationId xmlns:a16="http://schemas.microsoft.com/office/drawing/2014/main" id="{F369EA5D-4981-4F86-833F-D36F0B0EAD73}"/>
                </a:ext>
              </a:extLst>
            </p:cNvPr>
            <p:cNvSpPr/>
            <p:nvPr/>
          </p:nvSpPr>
          <p:spPr>
            <a:xfrm>
              <a:off x="4270750" y="2575425"/>
              <a:ext cx="77200" cy="38625"/>
            </a:xfrm>
            <a:custGeom>
              <a:avLst/>
              <a:gdLst/>
              <a:ahLst/>
              <a:cxnLst/>
              <a:rect l="l" t="t" r="r" b="b"/>
              <a:pathLst>
                <a:path w="3088" h="1545" extrusionOk="0">
                  <a:moveTo>
                    <a:pt x="194" y="0"/>
                  </a:moveTo>
                  <a:cubicBezTo>
                    <a:pt x="87" y="0"/>
                    <a:pt x="0" y="87"/>
                    <a:pt x="0" y="194"/>
                  </a:cubicBezTo>
                  <a:lnTo>
                    <a:pt x="0" y="1351"/>
                  </a:lnTo>
                  <a:cubicBezTo>
                    <a:pt x="0" y="1458"/>
                    <a:pt x="87" y="1545"/>
                    <a:pt x="194" y="1545"/>
                  </a:cubicBezTo>
                  <a:lnTo>
                    <a:pt x="2894" y="1545"/>
                  </a:lnTo>
                  <a:cubicBezTo>
                    <a:pt x="3001" y="1545"/>
                    <a:pt x="3088" y="1458"/>
                    <a:pt x="3088" y="1351"/>
                  </a:cubicBezTo>
                  <a:lnTo>
                    <a:pt x="3088" y="194"/>
                  </a:lnTo>
                  <a:cubicBezTo>
                    <a:pt x="3088" y="87"/>
                    <a:pt x="3001" y="0"/>
                    <a:pt x="2894"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6" name="Google Shape;1805;p77">
              <a:extLst>
                <a:ext uri="{FF2B5EF4-FFF2-40B4-BE49-F238E27FC236}">
                  <a16:creationId xmlns:a16="http://schemas.microsoft.com/office/drawing/2014/main" id="{C7A5E98E-1E99-4070-9486-54326E9E9B0D}"/>
                </a:ext>
              </a:extLst>
            </p:cNvPr>
            <p:cNvSpPr/>
            <p:nvPr/>
          </p:nvSpPr>
          <p:spPr>
            <a:xfrm>
              <a:off x="4270750" y="2498825"/>
              <a:ext cx="356950" cy="221325"/>
            </a:xfrm>
            <a:custGeom>
              <a:avLst/>
              <a:gdLst/>
              <a:ahLst/>
              <a:cxnLst/>
              <a:rect l="l" t="t" r="r" b="b"/>
              <a:pathLst>
                <a:path w="14278" h="8853" extrusionOk="0">
                  <a:moveTo>
                    <a:pt x="1544" y="1"/>
                  </a:moveTo>
                  <a:cubicBezTo>
                    <a:pt x="1514" y="1"/>
                    <a:pt x="1485" y="7"/>
                    <a:pt x="1458" y="21"/>
                  </a:cubicBezTo>
                  <a:lnTo>
                    <a:pt x="106" y="696"/>
                  </a:lnTo>
                  <a:cubicBezTo>
                    <a:pt x="41" y="730"/>
                    <a:pt x="0" y="796"/>
                    <a:pt x="0" y="868"/>
                  </a:cubicBezTo>
                  <a:lnTo>
                    <a:pt x="0" y="1016"/>
                  </a:lnTo>
                  <a:cubicBezTo>
                    <a:pt x="0" y="1090"/>
                    <a:pt x="41" y="1156"/>
                    <a:pt x="106" y="1189"/>
                  </a:cubicBezTo>
                  <a:lnTo>
                    <a:pt x="1458" y="1864"/>
                  </a:lnTo>
                  <a:cubicBezTo>
                    <a:pt x="1485" y="1878"/>
                    <a:pt x="1514" y="1885"/>
                    <a:pt x="1544" y="1885"/>
                  </a:cubicBezTo>
                  <a:cubicBezTo>
                    <a:pt x="1573" y="1885"/>
                    <a:pt x="1603" y="1878"/>
                    <a:pt x="1630" y="1864"/>
                  </a:cubicBezTo>
                  <a:lnTo>
                    <a:pt x="2980" y="1189"/>
                  </a:lnTo>
                  <a:cubicBezTo>
                    <a:pt x="3046" y="1156"/>
                    <a:pt x="3088" y="1090"/>
                    <a:pt x="3088" y="1016"/>
                  </a:cubicBezTo>
                  <a:lnTo>
                    <a:pt x="3088" y="868"/>
                  </a:lnTo>
                  <a:cubicBezTo>
                    <a:pt x="3088" y="796"/>
                    <a:pt x="3046" y="730"/>
                    <a:pt x="2980" y="696"/>
                  </a:cubicBezTo>
                  <a:lnTo>
                    <a:pt x="2981" y="696"/>
                  </a:lnTo>
                  <a:lnTo>
                    <a:pt x="1630" y="21"/>
                  </a:lnTo>
                  <a:cubicBezTo>
                    <a:pt x="1603" y="7"/>
                    <a:pt x="1573" y="1"/>
                    <a:pt x="1544" y="1"/>
                  </a:cubicBezTo>
                  <a:close/>
                  <a:moveTo>
                    <a:pt x="13505" y="7309"/>
                  </a:moveTo>
                  <a:cubicBezTo>
                    <a:pt x="13194" y="7309"/>
                    <a:pt x="12912" y="7497"/>
                    <a:pt x="12792" y="7785"/>
                  </a:cubicBezTo>
                  <a:cubicBezTo>
                    <a:pt x="12674" y="8074"/>
                    <a:pt x="12739" y="8405"/>
                    <a:pt x="12960" y="8627"/>
                  </a:cubicBezTo>
                  <a:cubicBezTo>
                    <a:pt x="13108" y="8774"/>
                    <a:pt x="13305" y="8852"/>
                    <a:pt x="13506" y="8852"/>
                  </a:cubicBezTo>
                  <a:cubicBezTo>
                    <a:pt x="13605" y="8852"/>
                    <a:pt x="13705" y="8833"/>
                    <a:pt x="13801" y="8793"/>
                  </a:cubicBezTo>
                  <a:cubicBezTo>
                    <a:pt x="14090" y="8674"/>
                    <a:pt x="14278" y="8393"/>
                    <a:pt x="14278" y="8080"/>
                  </a:cubicBezTo>
                  <a:cubicBezTo>
                    <a:pt x="14278" y="7655"/>
                    <a:pt x="13932" y="7309"/>
                    <a:pt x="13505" y="7309"/>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7" name="Google Shape;1806;p77">
              <a:extLst>
                <a:ext uri="{FF2B5EF4-FFF2-40B4-BE49-F238E27FC236}">
                  <a16:creationId xmlns:a16="http://schemas.microsoft.com/office/drawing/2014/main" id="{73790A75-2E0F-49C9-BFCC-23DEFA4A3F61}"/>
                </a:ext>
              </a:extLst>
            </p:cNvPr>
            <p:cNvSpPr/>
            <p:nvPr/>
          </p:nvSpPr>
          <p:spPr>
            <a:xfrm>
              <a:off x="4367200" y="2729750"/>
              <a:ext cx="270125" cy="106175"/>
            </a:xfrm>
            <a:custGeom>
              <a:avLst/>
              <a:gdLst/>
              <a:ahLst/>
              <a:cxnLst/>
              <a:rect l="l" t="t" r="r" b="b"/>
              <a:pathLst>
                <a:path w="10805" h="4247" extrusionOk="0">
                  <a:moveTo>
                    <a:pt x="3860" y="1"/>
                  </a:moveTo>
                  <a:lnTo>
                    <a:pt x="1101" y="829"/>
                  </a:lnTo>
                  <a:cubicBezTo>
                    <a:pt x="448" y="1026"/>
                    <a:pt x="1" y="1625"/>
                    <a:pt x="1" y="2307"/>
                  </a:cubicBezTo>
                  <a:lnTo>
                    <a:pt x="1" y="4246"/>
                  </a:lnTo>
                  <a:lnTo>
                    <a:pt x="10805" y="4246"/>
                  </a:lnTo>
                  <a:lnTo>
                    <a:pt x="10805" y="2307"/>
                  </a:lnTo>
                  <a:cubicBezTo>
                    <a:pt x="10805" y="1625"/>
                    <a:pt x="10358" y="1026"/>
                    <a:pt x="9705" y="829"/>
                  </a:cubicBezTo>
                  <a:lnTo>
                    <a:pt x="694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8" name="Google Shape;1807;p77">
              <a:extLst>
                <a:ext uri="{FF2B5EF4-FFF2-40B4-BE49-F238E27FC236}">
                  <a16:creationId xmlns:a16="http://schemas.microsoft.com/office/drawing/2014/main" id="{6329507E-DC62-4EFC-A524-7AFD2B19C990}"/>
                </a:ext>
              </a:extLst>
            </p:cNvPr>
            <p:cNvSpPr/>
            <p:nvPr/>
          </p:nvSpPr>
          <p:spPr>
            <a:xfrm>
              <a:off x="4607600" y="2749800"/>
              <a:ext cx="29725" cy="86125"/>
            </a:xfrm>
            <a:custGeom>
              <a:avLst/>
              <a:gdLst/>
              <a:ahLst/>
              <a:cxnLst/>
              <a:rect l="l" t="t" r="r" b="b"/>
              <a:pathLst>
                <a:path w="1189" h="3445" extrusionOk="0">
                  <a:moveTo>
                    <a:pt x="0" y="1"/>
                  </a:moveTo>
                  <a:cubicBezTo>
                    <a:pt x="271" y="326"/>
                    <a:pt x="418" y="736"/>
                    <a:pt x="418" y="1160"/>
                  </a:cubicBezTo>
                  <a:lnTo>
                    <a:pt x="418" y="3444"/>
                  </a:lnTo>
                  <a:lnTo>
                    <a:pt x="1189" y="3444"/>
                  </a:lnTo>
                  <a:lnTo>
                    <a:pt x="1189" y="1505"/>
                  </a:lnTo>
                  <a:cubicBezTo>
                    <a:pt x="1189" y="823"/>
                    <a:pt x="742" y="224"/>
                    <a:pt x="89" y="27"/>
                  </a:cubicBezTo>
                  <a:lnTo>
                    <a:pt x="0"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19" name="Google Shape;1808;p77">
              <a:extLst>
                <a:ext uri="{FF2B5EF4-FFF2-40B4-BE49-F238E27FC236}">
                  <a16:creationId xmlns:a16="http://schemas.microsoft.com/office/drawing/2014/main" id="{532F30E8-E95D-4471-8980-E30CED9107CB}"/>
                </a:ext>
              </a:extLst>
            </p:cNvPr>
            <p:cNvSpPr/>
            <p:nvPr/>
          </p:nvSpPr>
          <p:spPr>
            <a:xfrm>
              <a:off x="4422975" y="2575425"/>
              <a:ext cx="158575" cy="183300"/>
            </a:xfrm>
            <a:custGeom>
              <a:avLst/>
              <a:gdLst/>
              <a:ahLst/>
              <a:cxnLst/>
              <a:rect l="l" t="t" r="r" b="b"/>
              <a:pathLst>
                <a:path w="6343" h="7332" extrusionOk="0">
                  <a:moveTo>
                    <a:pt x="1" y="0"/>
                  </a:moveTo>
                  <a:lnTo>
                    <a:pt x="472" y="3054"/>
                  </a:lnTo>
                  <a:cubicBezTo>
                    <a:pt x="494" y="3198"/>
                    <a:pt x="227" y="3339"/>
                    <a:pt x="274" y="3473"/>
                  </a:cubicBezTo>
                  <a:cubicBezTo>
                    <a:pt x="501" y="4112"/>
                    <a:pt x="996" y="4620"/>
                    <a:pt x="1629" y="4863"/>
                  </a:cubicBezTo>
                  <a:lnTo>
                    <a:pt x="1629" y="7332"/>
                  </a:lnTo>
                  <a:lnTo>
                    <a:pt x="4716" y="7332"/>
                  </a:lnTo>
                  <a:lnTo>
                    <a:pt x="4716" y="4864"/>
                  </a:lnTo>
                  <a:cubicBezTo>
                    <a:pt x="5349" y="4620"/>
                    <a:pt x="5844" y="4112"/>
                    <a:pt x="6070" y="3473"/>
                  </a:cubicBezTo>
                  <a:cubicBezTo>
                    <a:pt x="6117" y="3339"/>
                    <a:pt x="5851" y="3198"/>
                    <a:pt x="5873" y="3054"/>
                  </a:cubicBezTo>
                  <a:lnTo>
                    <a:pt x="6343" y="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20" name="Google Shape;1809;p77">
              <a:extLst>
                <a:ext uri="{FF2B5EF4-FFF2-40B4-BE49-F238E27FC236}">
                  <a16:creationId xmlns:a16="http://schemas.microsoft.com/office/drawing/2014/main" id="{5564D984-DE21-4A97-A7CA-D509F7C004C4}"/>
                </a:ext>
              </a:extLst>
            </p:cNvPr>
            <p:cNvSpPr/>
            <p:nvPr/>
          </p:nvSpPr>
          <p:spPr>
            <a:xfrm>
              <a:off x="4422975" y="2575425"/>
              <a:ext cx="146850" cy="125425"/>
            </a:xfrm>
            <a:custGeom>
              <a:avLst/>
              <a:gdLst/>
              <a:ahLst/>
              <a:cxnLst/>
              <a:rect l="l" t="t" r="r" b="b"/>
              <a:pathLst>
                <a:path w="5874" h="5017" extrusionOk="0">
                  <a:moveTo>
                    <a:pt x="1" y="0"/>
                  </a:moveTo>
                  <a:lnTo>
                    <a:pt x="472" y="3054"/>
                  </a:lnTo>
                  <a:cubicBezTo>
                    <a:pt x="494" y="3198"/>
                    <a:pt x="227" y="3339"/>
                    <a:pt x="274" y="3473"/>
                  </a:cubicBezTo>
                  <a:cubicBezTo>
                    <a:pt x="602" y="4399"/>
                    <a:pt x="1476" y="5016"/>
                    <a:pt x="2458" y="5016"/>
                  </a:cubicBezTo>
                  <a:lnTo>
                    <a:pt x="3115" y="5016"/>
                  </a:lnTo>
                  <a:cubicBezTo>
                    <a:pt x="3116" y="5016"/>
                    <a:pt x="3117" y="5016"/>
                    <a:pt x="3118" y="5016"/>
                  </a:cubicBezTo>
                  <a:cubicBezTo>
                    <a:pt x="4260" y="5016"/>
                    <a:pt x="5230" y="4182"/>
                    <a:pt x="5404" y="3054"/>
                  </a:cubicBezTo>
                  <a:lnTo>
                    <a:pt x="5873" y="0"/>
                  </a:ln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21" name="Google Shape;1810;p77">
              <a:extLst>
                <a:ext uri="{FF2B5EF4-FFF2-40B4-BE49-F238E27FC236}">
                  <a16:creationId xmlns:a16="http://schemas.microsoft.com/office/drawing/2014/main" id="{71A1F705-5454-445F-806D-BE9E4CD622D3}"/>
                </a:ext>
              </a:extLst>
            </p:cNvPr>
            <p:cNvSpPr/>
            <p:nvPr/>
          </p:nvSpPr>
          <p:spPr>
            <a:xfrm>
              <a:off x="4429925" y="2729750"/>
              <a:ext cx="144725" cy="106175"/>
            </a:xfrm>
            <a:custGeom>
              <a:avLst/>
              <a:gdLst/>
              <a:ahLst/>
              <a:cxnLst/>
              <a:rect l="l" t="t" r="r" b="b"/>
              <a:pathLst>
                <a:path w="5789" h="4247" extrusionOk="0">
                  <a:moveTo>
                    <a:pt x="1351" y="1"/>
                  </a:moveTo>
                  <a:lnTo>
                    <a:pt x="0" y="407"/>
                  </a:lnTo>
                  <a:lnTo>
                    <a:pt x="0" y="4246"/>
                  </a:lnTo>
                  <a:lnTo>
                    <a:pt x="5789" y="4246"/>
                  </a:lnTo>
                  <a:lnTo>
                    <a:pt x="5789" y="407"/>
                  </a:lnTo>
                  <a:lnTo>
                    <a:pt x="443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22" name="Google Shape;1811;p77">
              <a:extLst>
                <a:ext uri="{FF2B5EF4-FFF2-40B4-BE49-F238E27FC236}">
                  <a16:creationId xmlns:a16="http://schemas.microsoft.com/office/drawing/2014/main" id="{715BF102-04DB-4C26-AB22-5FA24C17893C}"/>
                </a:ext>
              </a:extLst>
            </p:cNvPr>
            <p:cNvSpPr/>
            <p:nvPr/>
          </p:nvSpPr>
          <p:spPr>
            <a:xfrm>
              <a:off x="4429925" y="2735550"/>
              <a:ext cx="144725" cy="100375"/>
            </a:xfrm>
            <a:custGeom>
              <a:avLst/>
              <a:gdLst/>
              <a:ahLst/>
              <a:cxnLst/>
              <a:rect l="l" t="t" r="r" b="b"/>
              <a:pathLst>
                <a:path w="5789" h="4015" extrusionOk="0">
                  <a:moveTo>
                    <a:pt x="5208" y="1"/>
                  </a:moveTo>
                  <a:lnTo>
                    <a:pt x="5208" y="3050"/>
                  </a:lnTo>
                  <a:cubicBezTo>
                    <a:pt x="5208" y="3263"/>
                    <a:pt x="5036" y="3435"/>
                    <a:pt x="4823" y="3435"/>
                  </a:cubicBezTo>
                  <a:lnTo>
                    <a:pt x="0" y="3435"/>
                  </a:lnTo>
                  <a:lnTo>
                    <a:pt x="0" y="4014"/>
                  </a:lnTo>
                  <a:lnTo>
                    <a:pt x="5789" y="4014"/>
                  </a:lnTo>
                  <a:lnTo>
                    <a:pt x="5789" y="175"/>
                  </a:lnTo>
                  <a:lnTo>
                    <a:pt x="5208" y="1"/>
                  </a:ln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23" name="Google Shape;1812;p77">
              <a:extLst>
                <a:ext uri="{FF2B5EF4-FFF2-40B4-BE49-F238E27FC236}">
                  <a16:creationId xmlns:a16="http://schemas.microsoft.com/office/drawing/2014/main" id="{14003B18-E7F9-4930-B330-D2A43F6776D0}"/>
                </a:ext>
              </a:extLst>
            </p:cNvPr>
            <p:cNvSpPr/>
            <p:nvPr/>
          </p:nvSpPr>
          <p:spPr>
            <a:xfrm>
              <a:off x="4415450" y="2575425"/>
              <a:ext cx="168775" cy="96500"/>
            </a:xfrm>
            <a:custGeom>
              <a:avLst/>
              <a:gdLst/>
              <a:ahLst/>
              <a:cxnLst/>
              <a:rect l="l" t="t" r="r" b="b"/>
              <a:pathLst>
                <a:path w="6751" h="3860" extrusionOk="0">
                  <a:moveTo>
                    <a:pt x="0" y="0"/>
                  </a:moveTo>
                  <a:lnTo>
                    <a:pt x="470" y="3054"/>
                  </a:lnTo>
                  <a:cubicBezTo>
                    <a:pt x="492" y="3197"/>
                    <a:pt x="528" y="3337"/>
                    <a:pt x="576" y="3473"/>
                  </a:cubicBezTo>
                  <a:lnTo>
                    <a:pt x="1384" y="3473"/>
                  </a:lnTo>
                  <a:cubicBezTo>
                    <a:pt x="1486" y="3473"/>
                    <a:pt x="1585" y="3433"/>
                    <a:pt x="1657" y="3361"/>
                  </a:cubicBezTo>
                  <a:lnTo>
                    <a:pt x="1982" y="3035"/>
                  </a:lnTo>
                  <a:cubicBezTo>
                    <a:pt x="2058" y="2958"/>
                    <a:pt x="2157" y="2921"/>
                    <a:pt x="2254" y="2921"/>
                  </a:cubicBezTo>
                  <a:cubicBezTo>
                    <a:pt x="2378" y="2921"/>
                    <a:pt x="2501" y="2981"/>
                    <a:pt x="2577" y="3094"/>
                  </a:cubicBezTo>
                  <a:lnTo>
                    <a:pt x="2874" y="3538"/>
                  </a:lnTo>
                  <a:cubicBezTo>
                    <a:pt x="3016" y="3752"/>
                    <a:pt x="3245" y="3859"/>
                    <a:pt x="3473" y="3859"/>
                  </a:cubicBezTo>
                  <a:cubicBezTo>
                    <a:pt x="3702" y="3859"/>
                    <a:pt x="3930" y="3752"/>
                    <a:pt x="4073" y="3538"/>
                  </a:cubicBezTo>
                  <a:lnTo>
                    <a:pt x="4370" y="3094"/>
                  </a:lnTo>
                  <a:cubicBezTo>
                    <a:pt x="4445" y="2981"/>
                    <a:pt x="4568" y="2921"/>
                    <a:pt x="4692" y="2921"/>
                  </a:cubicBezTo>
                  <a:cubicBezTo>
                    <a:pt x="4790" y="2921"/>
                    <a:pt x="4888" y="2958"/>
                    <a:pt x="4963" y="3035"/>
                  </a:cubicBezTo>
                  <a:lnTo>
                    <a:pt x="5290" y="3361"/>
                  </a:lnTo>
                  <a:cubicBezTo>
                    <a:pt x="5362" y="3433"/>
                    <a:pt x="5460" y="3473"/>
                    <a:pt x="5563" y="3473"/>
                  </a:cubicBezTo>
                  <a:lnTo>
                    <a:pt x="6174" y="3473"/>
                  </a:lnTo>
                  <a:cubicBezTo>
                    <a:pt x="6223" y="3337"/>
                    <a:pt x="6258" y="3197"/>
                    <a:pt x="6279" y="3054"/>
                  </a:cubicBezTo>
                  <a:lnTo>
                    <a:pt x="6750"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24" name="Google Shape;1813;p77">
              <a:extLst>
                <a:ext uri="{FF2B5EF4-FFF2-40B4-BE49-F238E27FC236}">
                  <a16:creationId xmlns:a16="http://schemas.microsoft.com/office/drawing/2014/main" id="{4645C87E-B31C-4EFA-98DD-5192ABFC5804}"/>
                </a:ext>
              </a:extLst>
            </p:cNvPr>
            <p:cNvSpPr/>
            <p:nvPr/>
          </p:nvSpPr>
          <p:spPr>
            <a:xfrm>
              <a:off x="4555400" y="2575425"/>
              <a:ext cx="33725" cy="86850"/>
            </a:xfrm>
            <a:custGeom>
              <a:avLst/>
              <a:gdLst/>
              <a:ahLst/>
              <a:cxnLst/>
              <a:rect l="l" t="t" r="r" b="b"/>
              <a:pathLst>
                <a:path w="1349" h="3474" extrusionOk="0">
                  <a:moveTo>
                    <a:pt x="576" y="0"/>
                  </a:moveTo>
                  <a:lnTo>
                    <a:pt x="107" y="3054"/>
                  </a:lnTo>
                  <a:cubicBezTo>
                    <a:pt x="85" y="3197"/>
                    <a:pt x="49" y="3337"/>
                    <a:pt x="0" y="3473"/>
                  </a:cubicBezTo>
                  <a:lnTo>
                    <a:pt x="773" y="3473"/>
                  </a:lnTo>
                  <a:cubicBezTo>
                    <a:pt x="821" y="3337"/>
                    <a:pt x="857" y="3197"/>
                    <a:pt x="879" y="3054"/>
                  </a:cubicBezTo>
                  <a:lnTo>
                    <a:pt x="1348" y="0"/>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25" name="Google Shape;1814;p77">
              <a:extLst>
                <a:ext uri="{FF2B5EF4-FFF2-40B4-BE49-F238E27FC236}">
                  <a16:creationId xmlns:a16="http://schemas.microsoft.com/office/drawing/2014/main" id="{F40AFDE4-3245-4B53-A46B-F3DD95E2F47A}"/>
                </a:ext>
              </a:extLst>
            </p:cNvPr>
            <p:cNvSpPr/>
            <p:nvPr/>
          </p:nvSpPr>
          <p:spPr>
            <a:xfrm>
              <a:off x="4401200" y="2488600"/>
              <a:ext cx="197550" cy="106150"/>
            </a:xfrm>
            <a:custGeom>
              <a:avLst/>
              <a:gdLst/>
              <a:ahLst/>
              <a:cxnLst/>
              <a:rect l="l" t="t" r="r" b="b"/>
              <a:pathLst>
                <a:path w="7902" h="4246" extrusionOk="0">
                  <a:moveTo>
                    <a:pt x="3271" y="0"/>
                  </a:moveTo>
                  <a:cubicBezTo>
                    <a:pt x="3059" y="0"/>
                    <a:pt x="2886" y="173"/>
                    <a:pt x="2886" y="387"/>
                  </a:cubicBezTo>
                  <a:lnTo>
                    <a:pt x="2840" y="387"/>
                  </a:lnTo>
                  <a:cubicBezTo>
                    <a:pt x="2176" y="387"/>
                    <a:pt x="1586" y="812"/>
                    <a:pt x="1377" y="1441"/>
                  </a:cubicBezTo>
                  <a:lnTo>
                    <a:pt x="956" y="2702"/>
                  </a:lnTo>
                  <a:lnTo>
                    <a:pt x="345" y="3314"/>
                  </a:lnTo>
                  <a:cubicBezTo>
                    <a:pt x="0" y="3658"/>
                    <a:pt x="244" y="4245"/>
                    <a:pt x="730" y="4245"/>
                  </a:cubicBezTo>
                  <a:lnTo>
                    <a:pt x="7356" y="4245"/>
                  </a:lnTo>
                  <a:cubicBezTo>
                    <a:pt x="7657" y="4245"/>
                    <a:pt x="7902" y="4000"/>
                    <a:pt x="7902" y="3699"/>
                  </a:cubicBezTo>
                  <a:cubicBezTo>
                    <a:pt x="7902" y="3554"/>
                    <a:pt x="7844" y="3416"/>
                    <a:pt x="7741" y="3314"/>
                  </a:cubicBezTo>
                  <a:lnTo>
                    <a:pt x="7130" y="2702"/>
                  </a:lnTo>
                  <a:lnTo>
                    <a:pt x="6710" y="1441"/>
                  </a:lnTo>
                  <a:cubicBezTo>
                    <a:pt x="6499" y="812"/>
                    <a:pt x="5910" y="387"/>
                    <a:pt x="5245" y="387"/>
                  </a:cubicBezTo>
                  <a:lnTo>
                    <a:pt x="5201" y="387"/>
                  </a:lnTo>
                  <a:cubicBezTo>
                    <a:pt x="5201" y="173"/>
                    <a:pt x="5028" y="0"/>
                    <a:pt x="4814" y="0"/>
                  </a:cubicBezTo>
                  <a:close/>
                </a:path>
              </a:pathLst>
            </a:custGeom>
            <a:solidFill>
              <a:schemeClr val="accent4"/>
            </a:solidFill>
            <a:ln>
              <a:noFill/>
            </a:ln>
          </p:spPr>
          <p:txBody>
            <a:bodyPr spcFirstLastPara="1" wrap="square" lIns="121900" tIns="121900" rIns="121900" bIns="121900" anchor="ctr" anchorCtr="0">
              <a:noAutofit/>
            </a:bodyPr>
            <a:lstStyle/>
            <a:p>
              <a:endParaRPr sz="2400" dirty="0"/>
            </a:p>
          </p:txBody>
        </p:sp>
        <p:sp>
          <p:nvSpPr>
            <p:cNvPr id="126" name="Google Shape;1815;p77">
              <a:extLst>
                <a:ext uri="{FF2B5EF4-FFF2-40B4-BE49-F238E27FC236}">
                  <a16:creationId xmlns:a16="http://schemas.microsoft.com/office/drawing/2014/main" id="{8E03AA23-E047-49D4-AD3F-867665681196}"/>
                </a:ext>
              </a:extLst>
            </p:cNvPr>
            <p:cNvSpPr/>
            <p:nvPr/>
          </p:nvSpPr>
          <p:spPr>
            <a:xfrm>
              <a:off x="4453800" y="2488600"/>
              <a:ext cx="125650" cy="86850"/>
            </a:xfrm>
            <a:custGeom>
              <a:avLst/>
              <a:gdLst/>
              <a:ahLst/>
              <a:cxnLst/>
              <a:rect l="l" t="t" r="r" b="b"/>
              <a:pathLst>
                <a:path w="5026" h="3474" extrusionOk="0">
                  <a:moveTo>
                    <a:pt x="1167" y="0"/>
                  </a:moveTo>
                  <a:cubicBezTo>
                    <a:pt x="955" y="0"/>
                    <a:pt x="782" y="173"/>
                    <a:pt x="782" y="387"/>
                  </a:cubicBezTo>
                  <a:lnTo>
                    <a:pt x="782" y="2702"/>
                  </a:lnTo>
                  <a:lnTo>
                    <a:pt x="396" y="2702"/>
                  </a:lnTo>
                  <a:cubicBezTo>
                    <a:pt x="393" y="2702"/>
                    <a:pt x="389" y="2702"/>
                    <a:pt x="386" y="2702"/>
                  </a:cubicBezTo>
                  <a:cubicBezTo>
                    <a:pt x="174" y="2702"/>
                    <a:pt x="1" y="2874"/>
                    <a:pt x="1" y="3088"/>
                  </a:cubicBezTo>
                  <a:cubicBezTo>
                    <a:pt x="1" y="3302"/>
                    <a:pt x="175" y="3473"/>
                    <a:pt x="388" y="3473"/>
                  </a:cubicBezTo>
                  <a:cubicBezTo>
                    <a:pt x="391" y="3473"/>
                    <a:pt x="394" y="3473"/>
                    <a:pt x="396" y="3473"/>
                  </a:cubicBezTo>
                  <a:lnTo>
                    <a:pt x="5026" y="3473"/>
                  </a:lnTo>
                  <a:lnTo>
                    <a:pt x="5026" y="2702"/>
                  </a:lnTo>
                  <a:lnTo>
                    <a:pt x="3097" y="2702"/>
                  </a:lnTo>
                  <a:lnTo>
                    <a:pt x="3097" y="387"/>
                  </a:lnTo>
                  <a:cubicBezTo>
                    <a:pt x="3097" y="173"/>
                    <a:pt x="2924" y="0"/>
                    <a:pt x="2710"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27" name="Google Shape;1816;p77">
              <a:extLst>
                <a:ext uri="{FF2B5EF4-FFF2-40B4-BE49-F238E27FC236}">
                  <a16:creationId xmlns:a16="http://schemas.microsoft.com/office/drawing/2014/main" id="{F382B380-7815-44C4-8B54-8B79E9C8A53E}"/>
                </a:ext>
              </a:extLst>
            </p:cNvPr>
            <p:cNvSpPr/>
            <p:nvPr/>
          </p:nvSpPr>
          <p:spPr>
            <a:xfrm>
              <a:off x="4502250" y="2488600"/>
              <a:ext cx="96500" cy="106150"/>
            </a:xfrm>
            <a:custGeom>
              <a:avLst/>
              <a:gdLst/>
              <a:ahLst/>
              <a:cxnLst/>
              <a:rect l="l" t="t" r="r" b="b"/>
              <a:pathLst>
                <a:path w="3860" h="4246" extrusionOk="0">
                  <a:moveTo>
                    <a:pt x="0" y="0"/>
                  </a:moveTo>
                  <a:cubicBezTo>
                    <a:pt x="214" y="0"/>
                    <a:pt x="387" y="173"/>
                    <a:pt x="387" y="387"/>
                  </a:cubicBezTo>
                  <a:lnTo>
                    <a:pt x="387" y="2702"/>
                  </a:lnTo>
                  <a:lnTo>
                    <a:pt x="1158" y="2702"/>
                  </a:lnTo>
                  <a:lnTo>
                    <a:pt x="1158" y="569"/>
                  </a:lnTo>
                  <a:cubicBezTo>
                    <a:pt x="1508" y="755"/>
                    <a:pt x="1772" y="1066"/>
                    <a:pt x="1896" y="1441"/>
                  </a:cubicBezTo>
                  <a:lnTo>
                    <a:pt x="2317" y="2702"/>
                  </a:lnTo>
                  <a:lnTo>
                    <a:pt x="2928" y="3314"/>
                  </a:lnTo>
                  <a:cubicBezTo>
                    <a:pt x="3085" y="3470"/>
                    <a:pt x="3130" y="3705"/>
                    <a:pt x="3046" y="3909"/>
                  </a:cubicBezTo>
                  <a:cubicBezTo>
                    <a:pt x="2962" y="4112"/>
                    <a:pt x="2763" y="4245"/>
                    <a:pt x="2543" y="4245"/>
                  </a:cubicBezTo>
                  <a:lnTo>
                    <a:pt x="3314" y="4245"/>
                  </a:lnTo>
                  <a:cubicBezTo>
                    <a:pt x="3615" y="4245"/>
                    <a:pt x="3860" y="4000"/>
                    <a:pt x="3860" y="3699"/>
                  </a:cubicBezTo>
                  <a:lnTo>
                    <a:pt x="3858" y="3699"/>
                  </a:lnTo>
                  <a:cubicBezTo>
                    <a:pt x="3858" y="3554"/>
                    <a:pt x="3801" y="3416"/>
                    <a:pt x="3699" y="3314"/>
                  </a:cubicBezTo>
                  <a:lnTo>
                    <a:pt x="3088" y="2702"/>
                  </a:lnTo>
                  <a:lnTo>
                    <a:pt x="2667" y="1441"/>
                  </a:lnTo>
                  <a:cubicBezTo>
                    <a:pt x="2457" y="812"/>
                    <a:pt x="1868" y="387"/>
                    <a:pt x="1203" y="387"/>
                  </a:cubicBezTo>
                  <a:lnTo>
                    <a:pt x="1158" y="387"/>
                  </a:lnTo>
                  <a:cubicBezTo>
                    <a:pt x="1158" y="173"/>
                    <a:pt x="985" y="0"/>
                    <a:pt x="772" y="0"/>
                  </a:cubicBez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grpSp>
      <p:grpSp>
        <p:nvGrpSpPr>
          <p:cNvPr id="130" name="Google Shape;1698;p77">
            <a:extLst>
              <a:ext uri="{FF2B5EF4-FFF2-40B4-BE49-F238E27FC236}">
                <a16:creationId xmlns:a16="http://schemas.microsoft.com/office/drawing/2014/main" id="{18D55789-CC14-4C00-82EF-163DB1B45604}"/>
              </a:ext>
            </a:extLst>
          </p:cNvPr>
          <p:cNvGrpSpPr/>
          <p:nvPr/>
        </p:nvGrpSpPr>
        <p:grpSpPr>
          <a:xfrm>
            <a:off x="8931370" y="2443943"/>
            <a:ext cx="1921437" cy="1678484"/>
            <a:chOff x="5506000" y="1641575"/>
            <a:chExt cx="443800" cy="337650"/>
          </a:xfrm>
        </p:grpSpPr>
        <p:sp>
          <p:nvSpPr>
            <p:cNvPr id="131" name="Google Shape;1699;p77">
              <a:extLst>
                <a:ext uri="{FF2B5EF4-FFF2-40B4-BE49-F238E27FC236}">
                  <a16:creationId xmlns:a16="http://schemas.microsoft.com/office/drawing/2014/main" id="{1F03F817-375A-4EEE-8141-FBC7C1998B11}"/>
                </a:ext>
              </a:extLst>
            </p:cNvPr>
            <p:cNvSpPr/>
            <p:nvPr/>
          </p:nvSpPr>
          <p:spPr>
            <a:xfrm>
              <a:off x="5563900" y="1699450"/>
              <a:ext cx="385900" cy="279775"/>
            </a:xfrm>
            <a:custGeom>
              <a:avLst/>
              <a:gdLst/>
              <a:ahLst/>
              <a:cxnLst/>
              <a:rect l="l" t="t" r="r" b="b"/>
              <a:pathLst>
                <a:path w="15436" h="11191" extrusionOk="0">
                  <a:moveTo>
                    <a:pt x="771" y="0"/>
                  </a:moveTo>
                  <a:cubicBezTo>
                    <a:pt x="346" y="0"/>
                    <a:pt x="0" y="346"/>
                    <a:pt x="0" y="773"/>
                  </a:cubicBezTo>
                  <a:lnTo>
                    <a:pt x="0" y="10418"/>
                  </a:lnTo>
                  <a:cubicBezTo>
                    <a:pt x="0" y="10845"/>
                    <a:pt x="346" y="11190"/>
                    <a:pt x="771" y="11190"/>
                  </a:cubicBezTo>
                  <a:lnTo>
                    <a:pt x="14663" y="11190"/>
                  </a:lnTo>
                  <a:cubicBezTo>
                    <a:pt x="15088" y="11190"/>
                    <a:pt x="15435" y="10845"/>
                    <a:pt x="15435" y="10419"/>
                  </a:cubicBezTo>
                  <a:lnTo>
                    <a:pt x="15435" y="773"/>
                  </a:lnTo>
                  <a:cubicBezTo>
                    <a:pt x="15435" y="346"/>
                    <a:pt x="15088" y="0"/>
                    <a:pt x="14663"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32" name="Google Shape;1700;p77">
              <a:extLst>
                <a:ext uri="{FF2B5EF4-FFF2-40B4-BE49-F238E27FC236}">
                  <a16:creationId xmlns:a16="http://schemas.microsoft.com/office/drawing/2014/main" id="{A7D6187A-7DEA-4911-BEE0-62CB6192A521}"/>
                </a:ext>
              </a:extLst>
            </p:cNvPr>
            <p:cNvSpPr/>
            <p:nvPr/>
          </p:nvSpPr>
          <p:spPr>
            <a:xfrm>
              <a:off x="5506000" y="1641575"/>
              <a:ext cx="385900" cy="279750"/>
            </a:xfrm>
            <a:custGeom>
              <a:avLst/>
              <a:gdLst/>
              <a:ahLst/>
              <a:cxnLst/>
              <a:rect l="l" t="t" r="r" b="b"/>
              <a:pathLst>
                <a:path w="15436" h="11190" extrusionOk="0">
                  <a:moveTo>
                    <a:pt x="772" y="0"/>
                  </a:moveTo>
                  <a:cubicBezTo>
                    <a:pt x="346" y="0"/>
                    <a:pt x="1" y="346"/>
                    <a:pt x="1" y="772"/>
                  </a:cubicBezTo>
                  <a:lnTo>
                    <a:pt x="1" y="10419"/>
                  </a:lnTo>
                  <a:cubicBezTo>
                    <a:pt x="1" y="10844"/>
                    <a:pt x="346" y="11190"/>
                    <a:pt x="772" y="11190"/>
                  </a:cubicBezTo>
                  <a:lnTo>
                    <a:pt x="14664" y="11190"/>
                  </a:lnTo>
                  <a:cubicBezTo>
                    <a:pt x="15089" y="11190"/>
                    <a:pt x="15434" y="10844"/>
                    <a:pt x="15436" y="10419"/>
                  </a:cubicBezTo>
                  <a:lnTo>
                    <a:pt x="15436" y="772"/>
                  </a:lnTo>
                  <a:cubicBezTo>
                    <a:pt x="15436" y="346"/>
                    <a:pt x="15090" y="0"/>
                    <a:pt x="14664"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33" name="Google Shape;1701;p77">
              <a:extLst>
                <a:ext uri="{FF2B5EF4-FFF2-40B4-BE49-F238E27FC236}">
                  <a16:creationId xmlns:a16="http://schemas.microsoft.com/office/drawing/2014/main" id="{31C2C148-44E9-4F10-A617-B6063AE3FF4F}"/>
                </a:ext>
              </a:extLst>
            </p:cNvPr>
            <p:cNvSpPr/>
            <p:nvPr/>
          </p:nvSpPr>
          <p:spPr>
            <a:xfrm>
              <a:off x="5506000" y="1641575"/>
              <a:ext cx="385900" cy="279750"/>
            </a:xfrm>
            <a:custGeom>
              <a:avLst/>
              <a:gdLst/>
              <a:ahLst/>
              <a:cxnLst/>
              <a:rect l="l" t="t" r="r" b="b"/>
              <a:pathLst>
                <a:path w="15436" h="11190" extrusionOk="0">
                  <a:moveTo>
                    <a:pt x="772" y="0"/>
                  </a:moveTo>
                  <a:cubicBezTo>
                    <a:pt x="346" y="0"/>
                    <a:pt x="1" y="346"/>
                    <a:pt x="1" y="772"/>
                  </a:cubicBezTo>
                  <a:lnTo>
                    <a:pt x="1" y="10419"/>
                  </a:lnTo>
                  <a:cubicBezTo>
                    <a:pt x="1" y="10844"/>
                    <a:pt x="346" y="11190"/>
                    <a:pt x="772" y="11190"/>
                  </a:cubicBezTo>
                  <a:lnTo>
                    <a:pt x="11576" y="11190"/>
                  </a:lnTo>
                  <a:lnTo>
                    <a:pt x="15436" y="7331"/>
                  </a:lnTo>
                  <a:lnTo>
                    <a:pt x="15436" y="772"/>
                  </a:lnTo>
                  <a:cubicBezTo>
                    <a:pt x="15436" y="346"/>
                    <a:pt x="15090" y="0"/>
                    <a:pt x="14664" y="0"/>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34" name="Google Shape;1702;p77">
              <a:extLst>
                <a:ext uri="{FF2B5EF4-FFF2-40B4-BE49-F238E27FC236}">
                  <a16:creationId xmlns:a16="http://schemas.microsoft.com/office/drawing/2014/main" id="{64F62ABA-3AB3-4C7F-A1E8-CED477979231}"/>
                </a:ext>
              </a:extLst>
            </p:cNvPr>
            <p:cNvSpPr/>
            <p:nvPr/>
          </p:nvSpPr>
          <p:spPr>
            <a:xfrm>
              <a:off x="5554225" y="1689775"/>
              <a:ext cx="279800" cy="183300"/>
            </a:xfrm>
            <a:custGeom>
              <a:avLst/>
              <a:gdLst/>
              <a:ahLst/>
              <a:cxnLst/>
              <a:rect l="l" t="t" r="r" b="b"/>
              <a:pathLst>
                <a:path w="11192" h="7332" extrusionOk="0">
                  <a:moveTo>
                    <a:pt x="0" y="0"/>
                  </a:moveTo>
                  <a:lnTo>
                    <a:pt x="0" y="7332"/>
                  </a:lnTo>
                  <a:lnTo>
                    <a:pt x="11192" y="7332"/>
                  </a:lnTo>
                  <a:lnTo>
                    <a:pt x="11192"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135" name="Google Shape;1703;p77">
              <a:extLst>
                <a:ext uri="{FF2B5EF4-FFF2-40B4-BE49-F238E27FC236}">
                  <a16:creationId xmlns:a16="http://schemas.microsoft.com/office/drawing/2014/main" id="{F8C2396A-5506-4DB9-8B5B-D2DA55DB7436}"/>
                </a:ext>
              </a:extLst>
            </p:cNvPr>
            <p:cNvSpPr/>
            <p:nvPr/>
          </p:nvSpPr>
          <p:spPr>
            <a:xfrm>
              <a:off x="5573525" y="1786275"/>
              <a:ext cx="154375" cy="86800"/>
            </a:xfrm>
            <a:custGeom>
              <a:avLst/>
              <a:gdLst/>
              <a:ahLst/>
              <a:cxnLst/>
              <a:rect l="l" t="t" r="r" b="b"/>
              <a:pathLst>
                <a:path w="6175" h="3472" extrusionOk="0">
                  <a:moveTo>
                    <a:pt x="386" y="0"/>
                  </a:moveTo>
                  <a:cubicBezTo>
                    <a:pt x="172" y="0"/>
                    <a:pt x="1" y="173"/>
                    <a:pt x="1" y="386"/>
                  </a:cubicBezTo>
                  <a:lnTo>
                    <a:pt x="1" y="3472"/>
                  </a:lnTo>
                  <a:lnTo>
                    <a:pt x="1931" y="3472"/>
                  </a:lnTo>
                  <a:lnTo>
                    <a:pt x="1931" y="0"/>
                  </a:lnTo>
                  <a:close/>
                  <a:moveTo>
                    <a:pt x="5017" y="771"/>
                  </a:moveTo>
                  <a:cubicBezTo>
                    <a:pt x="4804" y="771"/>
                    <a:pt x="4631" y="944"/>
                    <a:pt x="4631" y="1158"/>
                  </a:cubicBezTo>
                  <a:lnTo>
                    <a:pt x="4631" y="3472"/>
                  </a:lnTo>
                  <a:lnTo>
                    <a:pt x="6174" y="3472"/>
                  </a:lnTo>
                  <a:lnTo>
                    <a:pt x="6174" y="77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36" name="Google Shape;1704;p77">
              <a:extLst>
                <a:ext uri="{FF2B5EF4-FFF2-40B4-BE49-F238E27FC236}">
                  <a16:creationId xmlns:a16="http://schemas.microsoft.com/office/drawing/2014/main" id="{B5439580-DD8A-410A-A71F-3C4F3B0725F8}"/>
                </a:ext>
              </a:extLst>
            </p:cNvPr>
            <p:cNvSpPr/>
            <p:nvPr/>
          </p:nvSpPr>
          <p:spPr>
            <a:xfrm>
              <a:off x="5592825" y="1786275"/>
              <a:ext cx="144700" cy="86800"/>
            </a:xfrm>
            <a:custGeom>
              <a:avLst/>
              <a:gdLst/>
              <a:ahLst/>
              <a:cxnLst/>
              <a:rect l="l" t="t" r="r" b="b"/>
              <a:pathLst>
                <a:path w="5788" h="3472" extrusionOk="0">
                  <a:moveTo>
                    <a:pt x="1" y="0"/>
                  </a:moveTo>
                  <a:lnTo>
                    <a:pt x="1" y="3472"/>
                  </a:lnTo>
                  <a:lnTo>
                    <a:pt x="1159" y="3472"/>
                  </a:lnTo>
                  <a:lnTo>
                    <a:pt x="1159" y="0"/>
                  </a:lnTo>
                  <a:close/>
                  <a:moveTo>
                    <a:pt x="4632" y="771"/>
                  </a:moveTo>
                  <a:lnTo>
                    <a:pt x="4632" y="3472"/>
                  </a:lnTo>
                  <a:lnTo>
                    <a:pt x="5788" y="3472"/>
                  </a:lnTo>
                  <a:lnTo>
                    <a:pt x="5788" y="77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sp>
          <p:nvSpPr>
            <p:cNvPr id="137" name="Google Shape;1705;p77">
              <a:extLst>
                <a:ext uri="{FF2B5EF4-FFF2-40B4-BE49-F238E27FC236}">
                  <a16:creationId xmlns:a16="http://schemas.microsoft.com/office/drawing/2014/main" id="{0FDF5747-9D43-4422-AE71-8AA62EC7DF8E}"/>
                </a:ext>
              </a:extLst>
            </p:cNvPr>
            <p:cNvSpPr/>
            <p:nvPr/>
          </p:nvSpPr>
          <p:spPr>
            <a:xfrm>
              <a:off x="5612100" y="1709075"/>
              <a:ext cx="154400" cy="164050"/>
            </a:xfrm>
            <a:custGeom>
              <a:avLst/>
              <a:gdLst/>
              <a:ahLst/>
              <a:cxnLst/>
              <a:rect l="l" t="t" r="r" b="b"/>
              <a:pathLst>
                <a:path w="6176" h="6562" extrusionOk="0">
                  <a:moveTo>
                    <a:pt x="388" y="773"/>
                  </a:moveTo>
                  <a:cubicBezTo>
                    <a:pt x="173" y="773"/>
                    <a:pt x="1" y="946"/>
                    <a:pt x="1" y="1158"/>
                  </a:cubicBezTo>
                  <a:lnTo>
                    <a:pt x="1" y="6561"/>
                  </a:lnTo>
                  <a:lnTo>
                    <a:pt x="1545" y="6561"/>
                  </a:lnTo>
                  <a:lnTo>
                    <a:pt x="1545" y="1158"/>
                  </a:lnTo>
                  <a:cubicBezTo>
                    <a:pt x="1545" y="946"/>
                    <a:pt x="1371" y="773"/>
                    <a:pt x="1158" y="773"/>
                  </a:cubicBezTo>
                  <a:close/>
                  <a:moveTo>
                    <a:pt x="5018" y="1"/>
                  </a:moveTo>
                  <a:cubicBezTo>
                    <a:pt x="4806" y="1"/>
                    <a:pt x="4633" y="174"/>
                    <a:pt x="4633" y="388"/>
                  </a:cubicBezTo>
                  <a:lnTo>
                    <a:pt x="4633" y="6561"/>
                  </a:lnTo>
                  <a:lnTo>
                    <a:pt x="6176" y="6561"/>
                  </a:lnTo>
                  <a:lnTo>
                    <a:pt x="6176" y="388"/>
                  </a:lnTo>
                  <a:cubicBezTo>
                    <a:pt x="6176" y="174"/>
                    <a:pt x="6003" y="1"/>
                    <a:pt x="5790"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38" name="Google Shape;1706;p77">
              <a:extLst>
                <a:ext uri="{FF2B5EF4-FFF2-40B4-BE49-F238E27FC236}">
                  <a16:creationId xmlns:a16="http://schemas.microsoft.com/office/drawing/2014/main" id="{60836CCE-6F3C-4A9A-9D8F-0845DD38207D}"/>
                </a:ext>
              </a:extLst>
            </p:cNvPr>
            <p:cNvSpPr/>
            <p:nvPr/>
          </p:nvSpPr>
          <p:spPr>
            <a:xfrm>
              <a:off x="5631400" y="1709075"/>
              <a:ext cx="135100" cy="168850"/>
            </a:xfrm>
            <a:custGeom>
              <a:avLst/>
              <a:gdLst/>
              <a:ahLst/>
              <a:cxnLst/>
              <a:rect l="l" t="t" r="r" b="b"/>
              <a:pathLst>
                <a:path w="5404" h="6754" extrusionOk="0">
                  <a:moveTo>
                    <a:pt x="1" y="773"/>
                  </a:moveTo>
                  <a:lnTo>
                    <a:pt x="1" y="6561"/>
                  </a:lnTo>
                  <a:lnTo>
                    <a:pt x="773" y="6561"/>
                  </a:lnTo>
                  <a:lnTo>
                    <a:pt x="773" y="1158"/>
                  </a:lnTo>
                  <a:cubicBezTo>
                    <a:pt x="773" y="946"/>
                    <a:pt x="599" y="773"/>
                    <a:pt x="386" y="773"/>
                  </a:cubicBezTo>
                  <a:close/>
                  <a:moveTo>
                    <a:pt x="4632" y="1"/>
                  </a:moveTo>
                  <a:lnTo>
                    <a:pt x="4632" y="6753"/>
                  </a:lnTo>
                  <a:lnTo>
                    <a:pt x="5404" y="6753"/>
                  </a:lnTo>
                  <a:lnTo>
                    <a:pt x="5404" y="388"/>
                  </a:lnTo>
                  <a:cubicBezTo>
                    <a:pt x="5404" y="174"/>
                    <a:pt x="5231" y="1"/>
                    <a:pt x="5018" y="1"/>
                  </a:cubicBezTo>
                  <a:close/>
                </a:path>
              </a:pathLst>
            </a:custGeom>
            <a:solidFill>
              <a:schemeClr val="accent1"/>
            </a:solidFill>
            <a:ln>
              <a:noFill/>
            </a:ln>
          </p:spPr>
          <p:txBody>
            <a:bodyPr spcFirstLastPara="1" wrap="square" lIns="121900" tIns="121900" rIns="121900" bIns="121900" anchor="ctr" anchorCtr="0">
              <a:noAutofit/>
            </a:bodyPr>
            <a:lstStyle/>
            <a:p>
              <a:endParaRPr sz="2400" dirty="0"/>
            </a:p>
          </p:txBody>
        </p:sp>
        <p:sp>
          <p:nvSpPr>
            <p:cNvPr id="139" name="Google Shape;1707;p77">
              <a:extLst>
                <a:ext uri="{FF2B5EF4-FFF2-40B4-BE49-F238E27FC236}">
                  <a16:creationId xmlns:a16="http://schemas.microsoft.com/office/drawing/2014/main" id="{E8C63BB3-06EA-462D-9134-683DB7E2A71F}"/>
                </a:ext>
              </a:extLst>
            </p:cNvPr>
            <p:cNvSpPr/>
            <p:nvPr/>
          </p:nvSpPr>
          <p:spPr>
            <a:xfrm>
              <a:off x="5546800" y="1865850"/>
              <a:ext cx="284800" cy="14500"/>
            </a:xfrm>
            <a:custGeom>
              <a:avLst/>
              <a:gdLst/>
              <a:ahLst/>
              <a:cxnLst/>
              <a:rect l="l" t="t" r="r" b="b"/>
              <a:pathLst>
                <a:path w="11392" h="580" extrusionOk="0">
                  <a:moveTo>
                    <a:pt x="289" y="1"/>
                  </a:moveTo>
                  <a:cubicBezTo>
                    <a:pt x="130" y="1"/>
                    <a:pt x="1" y="129"/>
                    <a:pt x="1" y="290"/>
                  </a:cubicBezTo>
                  <a:cubicBezTo>
                    <a:pt x="1" y="451"/>
                    <a:pt x="132" y="580"/>
                    <a:pt x="292" y="580"/>
                  </a:cubicBezTo>
                  <a:cubicBezTo>
                    <a:pt x="294" y="580"/>
                    <a:pt x="295" y="580"/>
                    <a:pt x="297" y="580"/>
                  </a:cubicBezTo>
                  <a:lnTo>
                    <a:pt x="11102" y="580"/>
                  </a:lnTo>
                  <a:cubicBezTo>
                    <a:pt x="11263" y="580"/>
                    <a:pt x="11391" y="450"/>
                    <a:pt x="11391" y="290"/>
                  </a:cubicBezTo>
                  <a:cubicBezTo>
                    <a:pt x="11391" y="129"/>
                    <a:pt x="11261" y="1"/>
                    <a:pt x="11102" y="1"/>
                  </a:cubicBezTo>
                  <a:lnTo>
                    <a:pt x="297" y="1"/>
                  </a:lnTo>
                  <a:cubicBezTo>
                    <a:pt x="295" y="1"/>
                    <a:pt x="292" y="1"/>
                    <a:pt x="289"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p>
          </p:txBody>
        </p:sp>
        <p:sp>
          <p:nvSpPr>
            <p:cNvPr id="140" name="Google Shape;1708;p77">
              <a:extLst>
                <a:ext uri="{FF2B5EF4-FFF2-40B4-BE49-F238E27FC236}">
                  <a16:creationId xmlns:a16="http://schemas.microsoft.com/office/drawing/2014/main" id="{7902421B-66F2-4A94-AB84-7411EEBE4336}"/>
                </a:ext>
              </a:extLst>
            </p:cNvPr>
            <p:cNvSpPr/>
            <p:nvPr/>
          </p:nvSpPr>
          <p:spPr>
            <a:xfrm>
              <a:off x="5795400" y="1824850"/>
              <a:ext cx="96475" cy="96475"/>
            </a:xfrm>
            <a:custGeom>
              <a:avLst/>
              <a:gdLst/>
              <a:ahLst/>
              <a:cxnLst/>
              <a:rect l="l" t="t" r="r" b="b"/>
              <a:pathLst>
                <a:path w="3859" h="3859" extrusionOk="0">
                  <a:moveTo>
                    <a:pt x="772" y="0"/>
                  </a:moveTo>
                  <a:cubicBezTo>
                    <a:pt x="346" y="0"/>
                    <a:pt x="0" y="346"/>
                    <a:pt x="0" y="773"/>
                  </a:cubicBezTo>
                  <a:lnTo>
                    <a:pt x="0" y="3859"/>
                  </a:lnTo>
                  <a:lnTo>
                    <a:pt x="3858"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sp>
        <p:nvSpPr>
          <p:cNvPr id="2" name="Slide Number Placeholder 1">
            <a:extLst>
              <a:ext uri="{FF2B5EF4-FFF2-40B4-BE49-F238E27FC236}">
                <a16:creationId xmlns:a16="http://schemas.microsoft.com/office/drawing/2014/main" id="{E1FA1353-B23A-48EA-B9DF-F5E51E967027}"/>
              </a:ext>
            </a:extLst>
          </p:cNvPr>
          <p:cNvSpPr>
            <a:spLocks noGrp="1"/>
          </p:cNvSpPr>
          <p:nvPr>
            <p:ph type="sldNum" sz="quarter" idx="10"/>
          </p:nvPr>
        </p:nvSpPr>
        <p:spPr/>
        <p:txBody>
          <a:bodyPr/>
          <a:lstStyle/>
          <a:p>
            <a:fld id="{4FAB73BC-B049-4115-A692-8D63A059BFB8}" type="slidenum">
              <a:rPr lang="en-US" smtClean="0">
                <a:solidFill>
                  <a:srgbClr val="000000"/>
                </a:solidFill>
                <a:latin typeface="Calibri" panose="020F0502020204030204" pitchFamily="34" charset="0"/>
                <a:cs typeface="Calibri" panose="020F0502020204030204" pitchFamily="34" charset="0"/>
              </a:rPr>
              <a:pPr/>
              <a:t>19</a:t>
            </a:fld>
            <a:endParaRPr lang="en-US" dirty="0">
              <a:solidFill>
                <a:srgbClr val="000000"/>
              </a:solidFill>
              <a:latin typeface="Calibri" panose="020F0502020204030204" pitchFamily="34" charset="0"/>
              <a:cs typeface="Calibri" panose="020F0502020204030204" pitchFamily="34" charset="0"/>
            </a:endParaRPr>
          </a:p>
        </p:txBody>
      </p:sp>
      <p:sp>
        <p:nvSpPr>
          <p:cNvPr id="3" name="Arrow: Down 2">
            <a:extLst>
              <a:ext uri="{FF2B5EF4-FFF2-40B4-BE49-F238E27FC236}">
                <a16:creationId xmlns:a16="http://schemas.microsoft.com/office/drawing/2014/main" id="{EF2262BF-D61C-6B81-509E-8AAE996D4589}"/>
              </a:ext>
            </a:extLst>
          </p:cNvPr>
          <p:cNvSpPr/>
          <p:nvPr/>
        </p:nvSpPr>
        <p:spPr>
          <a:xfrm>
            <a:off x="9307669" y="281435"/>
            <a:ext cx="1127728" cy="129789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41"/>
          <p:cNvSpPr txBox="1">
            <a:spLocks noGrp="1"/>
          </p:cNvSpPr>
          <p:nvPr>
            <p:ph type="title"/>
          </p:nvPr>
        </p:nvSpPr>
        <p:spPr>
          <a:xfrm>
            <a:off x="193500" y="761947"/>
            <a:ext cx="1409600" cy="735200"/>
          </a:xfrm>
          <a:prstGeom prst="rect">
            <a:avLst/>
          </a:prstGeom>
        </p:spPr>
        <p:txBody>
          <a:bodyPr spcFirstLastPara="1" wrap="square" lIns="121900" tIns="121900" rIns="121900" bIns="121900" anchor="b" anchorCtr="0">
            <a:noAutofit/>
          </a:bodyPr>
          <a:lstStyle/>
          <a:p>
            <a:r>
              <a:rPr lang="en" sz="2800" dirty="0"/>
              <a:t>01</a:t>
            </a:r>
            <a:endParaRPr sz="2800" dirty="0"/>
          </a:p>
        </p:txBody>
      </p:sp>
      <p:sp>
        <p:nvSpPr>
          <p:cNvPr id="226" name="Google Shape;226;p41"/>
          <p:cNvSpPr txBox="1">
            <a:spLocks noGrp="1"/>
          </p:cNvSpPr>
          <p:nvPr>
            <p:ph type="title" idx="2"/>
          </p:nvPr>
        </p:nvSpPr>
        <p:spPr>
          <a:xfrm>
            <a:off x="1811373" y="889345"/>
            <a:ext cx="5643567" cy="620800"/>
          </a:xfrm>
          <a:prstGeom prst="rect">
            <a:avLst/>
          </a:prstGeom>
        </p:spPr>
        <p:txBody>
          <a:bodyPr spcFirstLastPara="1" wrap="square" lIns="121900" tIns="121900" rIns="121900" bIns="121900" anchor="b" anchorCtr="0">
            <a:noAutofit/>
          </a:bodyPr>
          <a:lstStyle/>
          <a:p>
            <a:pPr algn="l"/>
            <a:r>
              <a:rPr lang="en" sz="2800" dirty="0"/>
              <a:t>UCMR 5</a:t>
            </a:r>
            <a:endParaRPr sz="2800" dirty="0"/>
          </a:p>
        </p:txBody>
      </p:sp>
      <p:sp>
        <p:nvSpPr>
          <p:cNvPr id="227" name="Google Shape;227;p41"/>
          <p:cNvSpPr txBox="1">
            <a:spLocks noGrp="1"/>
          </p:cNvSpPr>
          <p:nvPr>
            <p:ph type="subTitle" idx="1"/>
          </p:nvPr>
        </p:nvSpPr>
        <p:spPr>
          <a:xfrm>
            <a:off x="1811373" y="1352639"/>
            <a:ext cx="5643567" cy="660134"/>
          </a:xfrm>
          <a:prstGeom prst="rect">
            <a:avLst/>
          </a:prstGeom>
        </p:spPr>
        <p:txBody>
          <a:bodyPr spcFirstLastPara="1" wrap="square" lIns="121900" tIns="121900" rIns="121900" bIns="121900" anchor="t" anchorCtr="0">
            <a:noAutofit/>
          </a:bodyPr>
          <a:lstStyle/>
          <a:p>
            <a:pPr algn="l">
              <a:spcAft>
                <a:spcPts val="200"/>
              </a:spcAft>
            </a:pPr>
            <a:r>
              <a:rPr lang="en" sz="2000" dirty="0"/>
              <a:t>Unregulated Contaminant Monitoring Rule 5 </a:t>
            </a:r>
            <a:endParaRPr sz="2000" dirty="0"/>
          </a:p>
        </p:txBody>
      </p:sp>
      <p:sp>
        <p:nvSpPr>
          <p:cNvPr id="228" name="Google Shape;228;p41"/>
          <p:cNvSpPr txBox="1">
            <a:spLocks noGrp="1"/>
          </p:cNvSpPr>
          <p:nvPr>
            <p:ph type="title" idx="3"/>
          </p:nvPr>
        </p:nvSpPr>
        <p:spPr>
          <a:xfrm>
            <a:off x="193500" y="1855077"/>
            <a:ext cx="1409600" cy="735200"/>
          </a:xfrm>
          <a:prstGeom prst="rect">
            <a:avLst/>
          </a:prstGeom>
        </p:spPr>
        <p:txBody>
          <a:bodyPr spcFirstLastPara="1" wrap="square" lIns="121900" tIns="121900" rIns="121900" bIns="121900" anchor="b" anchorCtr="0">
            <a:noAutofit/>
          </a:bodyPr>
          <a:lstStyle/>
          <a:p>
            <a:r>
              <a:rPr lang="en" sz="2800" dirty="0"/>
              <a:t>02</a:t>
            </a:r>
            <a:endParaRPr sz="2800" dirty="0"/>
          </a:p>
        </p:txBody>
      </p:sp>
      <p:sp>
        <p:nvSpPr>
          <p:cNvPr id="229" name="Google Shape;229;p41"/>
          <p:cNvSpPr txBox="1">
            <a:spLocks noGrp="1"/>
          </p:cNvSpPr>
          <p:nvPr>
            <p:ph type="title" idx="4"/>
          </p:nvPr>
        </p:nvSpPr>
        <p:spPr>
          <a:xfrm>
            <a:off x="1811373" y="1959914"/>
            <a:ext cx="5643567" cy="620800"/>
          </a:xfrm>
          <a:prstGeom prst="rect">
            <a:avLst/>
          </a:prstGeom>
        </p:spPr>
        <p:txBody>
          <a:bodyPr spcFirstLastPara="1" wrap="square" lIns="121900" tIns="121900" rIns="121900" bIns="121900" anchor="b" anchorCtr="0">
            <a:noAutofit/>
          </a:bodyPr>
          <a:lstStyle/>
          <a:p>
            <a:pPr algn="l"/>
            <a:r>
              <a:rPr lang="en-US" sz="2800" dirty="0"/>
              <a:t>PFAS Proposed Rule</a:t>
            </a:r>
            <a:endParaRPr sz="2800" dirty="0"/>
          </a:p>
        </p:txBody>
      </p:sp>
      <p:sp>
        <p:nvSpPr>
          <p:cNvPr id="231" name="Google Shape;231;p41"/>
          <p:cNvSpPr txBox="1">
            <a:spLocks noGrp="1"/>
          </p:cNvSpPr>
          <p:nvPr>
            <p:ph type="title" idx="6"/>
          </p:nvPr>
        </p:nvSpPr>
        <p:spPr>
          <a:xfrm>
            <a:off x="193500" y="2661477"/>
            <a:ext cx="1409600" cy="735200"/>
          </a:xfrm>
          <a:prstGeom prst="rect">
            <a:avLst/>
          </a:prstGeom>
        </p:spPr>
        <p:txBody>
          <a:bodyPr spcFirstLastPara="1" wrap="square" lIns="121900" tIns="121900" rIns="121900" bIns="121900" anchor="b" anchorCtr="0">
            <a:noAutofit/>
          </a:bodyPr>
          <a:lstStyle/>
          <a:p>
            <a:r>
              <a:rPr lang="en" sz="2800" dirty="0"/>
              <a:t>03</a:t>
            </a:r>
            <a:endParaRPr sz="2800" dirty="0"/>
          </a:p>
        </p:txBody>
      </p:sp>
      <p:sp>
        <p:nvSpPr>
          <p:cNvPr id="232" name="Google Shape;232;p41"/>
          <p:cNvSpPr txBox="1">
            <a:spLocks noGrp="1"/>
          </p:cNvSpPr>
          <p:nvPr>
            <p:ph type="title" idx="7"/>
          </p:nvPr>
        </p:nvSpPr>
        <p:spPr>
          <a:xfrm>
            <a:off x="1811373" y="2775877"/>
            <a:ext cx="5523270" cy="620800"/>
          </a:xfrm>
          <a:prstGeom prst="rect">
            <a:avLst/>
          </a:prstGeom>
        </p:spPr>
        <p:txBody>
          <a:bodyPr spcFirstLastPara="1" wrap="square" lIns="121900" tIns="121900" rIns="121900" bIns="121900" anchor="b" anchorCtr="0">
            <a:noAutofit/>
          </a:bodyPr>
          <a:lstStyle/>
          <a:p>
            <a:pPr algn="l"/>
            <a:r>
              <a:rPr lang="en-US" sz="2800" dirty="0"/>
              <a:t>LCRR/LCRI</a:t>
            </a:r>
          </a:p>
        </p:txBody>
      </p:sp>
      <p:sp>
        <p:nvSpPr>
          <p:cNvPr id="233" name="Google Shape;233;p41"/>
          <p:cNvSpPr txBox="1">
            <a:spLocks noGrp="1"/>
          </p:cNvSpPr>
          <p:nvPr>
            <p:ph type="subTitle" idx="8"/>
          </p:nvPr>
        </p:nvSpPr>
        <p:spPr>
          <a:xfrm>
            <a:off x="1858269" y="3206924"/>
            <a:ext cx="5402973" cy="802959"/>
          </a:xfrm>
          <a:prstGeom prst="rect">
            <a:avLst/>
          </a:prstGeom>
        </p:spPr>
        <p:txBody>
          <a:bodyPr spcFirstLastPara="1" wrap="square" lIns="121900" tIns="121900" rIns="121900" bIns="121900" anchor="t" anchorCtr="0">
            <a:noAutofit/>
          </a:bodyPr>
          <a:lstStyle/>
          <a:p>
            <a:pPr algn="l">
              <a:buClr>
                <a:schemeClr val="dk1"/>
              </a:buClr>
              <a:buSzPts val="1100"/>
            </a:pPr>
            <a:r>
              <a:rPr lang="en-US" sz="2000" dirty="0"/>
              <a:t>Lead and Copper Rule Revisions/</a:t>
            </a:r>
          </a:p>
          <a:p>
            <a:pPr algn="l">
              <a:buClr>
                <a:schemeClr val="dk1"/>
              </a:buClr>
              <a:buSzPts val="1100"/>
            </a:pPr>
            <a:r>
              <a:rPr lang="en-US" sz="2000" dirty="0"/>
              <a:t>Lead and Copper Rule Improvements </a:t>
            </a:r>
          </a:p>
          <a:p>
            <a:pPr algn="l"/>
            <a:endParaRPr sz="2000" dirty="0"/>
          </a:p>
        </p:txBody>
      </p:sp>
      <p:sp>
        <p:nvSpPr>
          <p:cNvPr id="234" name="Google Shape;234;p41"/>
          <p:cNvSpPr txBox="1">
            <a:spLocks noGrp="1"/>
          </p:cNvSpPr>
          <p:nvPr>
            <p:ph type="title" idx="9"/>
          </p:nvPr>
        </p:nvSpPr>
        <p:spPr>
          <a:xfrm>
            <a:off x="193500" y="3863220"/>
            <a:ext cx="1409600" cy="735200"/>
          </a:xfrm>
          <a:prstGeom prst="rect">
            <a:avLst/>
          </a:prstGeom>
        </p:spPr>
        <p:txBody>
          <a:bodyPr spcFirstLastPara="1" wrap="square" lIns="121900" tIns="121900" rIns="121900" bIns="121900" anchor="b" anchorCtr="0">
            <a:noAutofit/>
          </a:bodyPr>
          <a:lstStyle/>
          <a:p>
            <a:r>
              <a:rPr lang="en" sz="2800" dirty="0"/>
              <a:t>04</a:t>
            </a:r>
            <a:endParaRPr sz="2800" dirty="0"/>
          </a:p>
        </p:txBody>
      </p:sp>
      <p:sp>
        <p:nvSpPr>
          <p:cNvPr id="235" name="Google Shape;235;p41"/>
          <p:cNvSpPr txBox="1">
            <a:spLocks noGrp="1"/>
          </p:cNvSpPr>
          <p:nvPr>
            <p:ph type="title" idx="13"/>
          </p:nvPr>
        </p:nvSpPr>
        <p:spPr>
          <a:xfrm>
            <a:off x="1811373" y="3977620"/>
            <a:ext cx="5523270" cy="620800"/>
          </a:xfrm>
          <a:prstGeom prst="rect">
            <a:avLst/>
          </a:prstGeom>
        </p:spPr>
        <p:txBody>
          <a:bodyPr spcFirstLastPara="1" wrap="square" lIns="121900" tIns="121900" rIns="121900" bIns="121900" anchor="b" anchorCtr="0">
            <a:noAutofit/>
          </a:bodyPr>
          <a:lstStyle/>
          <a:p>
            <a:pPr algn="l"/>
            <a:r>
              <a:rPr lang="en" sz="2800" dirty="0"/>
              <a:t>AWIA</a:t>
            </a:r>
            <a:endParaRPr sz="2800" dirty="0"/>
          </a:p>
        </p:txBody>
      </p:sp>
      <p:sp>
        <p:nvSpPr>
          <p:cNvPr id="236" name="Google Shape;236;p41"/>
          <p:cNvSpPr txBox="1">
            <a:spLocks noGrp="1"/>
          </p:cNvSpPr>
          <p:nvPr>
            <p:ph type="subTitle" idx="14"/>
          </p:nvPr>
        </p:nvSpPr>
        <p:spPr>
          <a:xfrm>
            <a:off x="1811373" y="4379948"/>
            <a:ext cx="5277243" cy="538881"/>
          </a:xfrm>
          <a:prstGeom prst="rect">
            <a:avLst/>
          </a:prstGeom>
        </p:spPr>
        <p:txBody>
          <a:bodyPr spcFirstLastPara="1" wrap="square" lIns="121900" tIns="121900" rIns="121900" bIns="121900" anchor="t" anchorCtr="0">
            <a:noAutofit/>
          </a:bodyPr>
          <a:lstStyle/>
          <a:p>
            <a:pPr>
              <a:buClr>
                <a:schemeClr val="dk1"/>
              </a:buClr>
              <a:buSzPts val="1100"/>
            </a:pPr>
            <a:r>
              <a:rPr lang="en-US" sz="2000" dirty="0"/>
              <a:t>America’s Water Infrastructure Act </a:t>
            </a:r>
          </a:p>
          <a:p>
            <a:pPr algn="l">
              <a:buClr>
                <a:schemeClr val="dk1"/>
              </a:buClr>
              <a:buSzPts val="1100"/>
            </a:pPr>
            <a:endParaRPr sz="2000" dirty="0"/>
          </a:p>
        </p:txBody>
      </p:sp>
      <p:sp>
        <p:nvSpPr>
          <p:cNvPr id="237" name="Google Shape;237;p41"/>
          <p:cNvSpPr txBox="1">
            <a:spLocks noGrp="1"/>
          </p:cNvSpPr>
          <p:nvPr>
            <p:ph type="title" idx="15"/>
          </p:nvPr>
        </p:nvSpPr>
        <p:spPr>
          <a:xfrm>
            <a:off x="193500" y="4787425"/>
            <a:ext cx="1409600" cy="735200"/>
          </a:xfrm>
          <a:prstGeom prst="rect">
            <a:avLst/>
          </a:prstGeom>
        </p:spPr>
        <p:txBody>
          <a:bodyPr spcFirstLastPara="1" wrap="square" lIns="121900" tIns="121900" rIns="121900" bIns="121900" anchor="b" anchorCtr="0">
            <a:noAutofit/>
          </a:bodyPr>
          <a:lstStyle/>
          <a:p>
            <a:r>
              <a:rPr lang="en" sz="2800" dirty="0"/>
              <a:t>05</a:t>
            </a:r>
            <a:endParaRPr sz="2800" dirty="0"/>
          </a:p>
        </p:txBody>
      </p:sp>
      <p:sp>
        <p:nvSpPr>
          <p:cNvPr id="238" name="Google Shape;238;p41"/>
          <p:cNvSpPr txBox="1">
            <a:spLocks noGrp="1"/>
          </p:cNvSpPr>
          <p:nvPr>
            <p:ph type="title" idx="16"/>
          </p:nvPr>
        </p:nvSpPr>
        <p:spPr>
          <a:xfrm>
            <a:off x="1811373" y="4918829"/>
            <a:ext cx="5523270" cy="620800"/>
          </a:xfrm>
          <a:prstGeom prst="rect">
            <a:avLst/>
          </a:prstGeom>
        </p:spPr>
        <p:txBody>
          <a:bodyPr spcFirstLastPara="1" wrap="square" lIns="121900" tIns="121900" rIns="121900" bIns="121900" anchor="b" anchorCtr="0">
            <a:noAutofit/>
          </a:bodyPr>
          <a:lstStyle/>
          <a:p>
            <a:r>
              <a:rPr lang="en-US" sz="2800" dirty="0"/>
              <a:t>Cybersecurity</a:t>
            </a:r>
          </a:p>
        </p:txBody>
      </p:sp>
      <p:sp>
        <p:nvSpPr>
          <p:cNvPr id="2" name="Slide Number Placeholder 1">
            <a:extLst>
              <a:ext uri="{FF2B5EF4-FFF2-40B4-BE49-F238E27FC236}">
                <a16:creationId xmlns:a16="http://schemas.microsoft.com/office/drawing/2014/main" id="{F27AF234-7D54-4CF5-967D-1CC5221B3B6D}"/>
              </a:ext>
            </a:extLst>
          </p:cNvPr>
          <p:cNvSpPr>
            <a:spLocks noGrp="1"/>
          </p:cNvSpPr>
          <p:nvPr>
            <p:ph type="sldNum" sz="quarter" idx="22"/>
          </p:nvPr>
        </p:nvSpPr>
        <p:spPr/>
        <p:txBody>
          <a:bodyPr/>
          <a:lstStyle/>
          <a:p>
            <a:fld id="{4FAB73BC-B049-4115-A692-8D63A059BFB8}" type="slidenum">
              <a:rPr lang="en-US" sz="1400" smtClean="0">
                <a:solidFill>
                  <a:srgbClr val="000000"/>
                </a:solidFill>
              </a:rPr>
              <a:pPr/>
              <a:t>2</a:t>
            </a:fld>
            <a:endParaRPr lang="en-US" sz="1400" dirty="0">
              <a:solidFill>
                <a:srgbClr val="000000"/>
              </a:solidFill>
            </a:endParaRPr>
          </a:p>
        </p:txBody>
      </p:sp>
      <p:pic>
        <p:nvPicPr>
          <p:cNvPr id="5" name="Picture 4" descr="A picture containing text&#10;&#10;Description automatically generated">
            <a:extLst>
              <a:ext uri="{FF2B5EF4-FFF2-40B4-BE49-F238E27FC236}">
                <a16:creationId xmlns:a16="http://schemas.microsoft.com/office/drawing/2014/main" id="{5248BDC2-5D1E-E4A3-BEFA-9CFB07894581}"/>
              </a:ext>
            </a:extLst>
          </p:cNvPr>
          <p:cNvPicPr>
            <a:picLocks noChangeAspect="1"/>
          </p:cNvPicPr>
          <p:nvPr/>
        </p:nvPicPr>
        <p:blipFill>
          <a:blip r:embed="rId3"/>
          <a:stretch>
            <a:fillRect/>
          </a:stretch>
        </p:blipFill>
        <p:spPr>
          <a:xfrm>
            <a:off x="7634484" y="248703"/>
            <a:ext cx="4113015" cy="52884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3"/>
          <p:cNvSpPr txBox="1">
            <a:spLocks noGrp="1"/>
          </p:cNvSpPr>
          <p:nvPr>
            <p:ph type="title"/>
          </p:nvPr>
        </p:nvSpPr>
        <p:spPr>
          <a:prstGeom prst="rect">
            <a:avLst/>
          </a:prstGeom>
        </p:spPr>
        <p:txBody>
          <a:bodyPr spcFirstLastPara="1" wrap="square" lIns="121900" tIns="121900" rIns="121900" bIns="121900" anchor="t" anchorCtr="0">
            <a:noAutofit/>
          </a:bodyPr>
          <a:lstStyle/>
          <a:p>
            <a:r>
              <a:rPr lang="en" dirty="0"/>
              <a:t>AWIA</a:t>
            </a:r>
            <a:endParaRPr dirty="0"/>
          </a:p>
        </p:txBody>
      </p:sp>
      <p:sp>
        <p:nvSpPr>
          <p:cNvPr id="653" name="Google Shape;653;p53"/>
          <p:cNvSpPr txBox="1">
            <a:spLocks noGrp="1"/>
          </p:cNvSpPr>
          <p:nvPr>
            <p:ph type="subTitle" idx="1"/>
          </p:nvPr>
        </p:nvSpPr>
        <p:spPr>
          <a:xfrm>
            <a:off x="973524" y="419036"/>
            <a:ext cx="5977049" cy="1044586"/>
          </a:xfrm>
          <a:prstGeom prst="rect">
            <a:avLst/>
          </a:prstGeom>
        </p:spPr>
        <p:txBody>
          <a:bodyPr spcFirstLastPara="1" wrap="square" lIns="121900" tIns="121900" rIns="121900" bIns="121900" anchor="t" anchorCtr="0">
            <a:noAutofit/>
          </a:bodyPr>
          <a:lstStyle/>
          <a:p>
            <a:pPr>
              <a:buClr>
                <a:schemeClr val="dk1"/>
              </a:buClr>
              <a:buSzPts val="1100"/>
            </a:pPr>
            <a:r>
              <a:rPr lang="en" sz="3200" b="1" dirty="0"/>
              <a:t>Revisions to the Consumer Confidence Report (CCR) Rule</a:t>
            </a:r>
            <a:endParaRPr sz="3200" b="1" dirty="0"/>
          </a:p>
        </p:txBody>
      </p:sp>
      <p:sp>
        <p:nvSpPr>
          <p:cNvPr id="3" name="Subtitle 2">
            <a:extLst>
              <a:ext uri="{FF2B5EF4-FFF2-40B4-BE49-F238E27FC236}">
                <a16:creationId xmlns:a16="http://schemas.microsoft.com/office/drawing/2014/main" id="{AFAF8EC4-6175-4AD2-8C46-FF5EB6B09C49}"/>
              </a:ext>
            </a:extLst>
          </p:cNvPr>
          <p:cNvSpPr>
            <a:spLocks noGrp="1"/>
          </p:cNvSpPr>
          <p:nvPr>
            <p:ph type="subTitle" idx="4"/>
          </p:nvPr>
        </p:nvSpPr>
        <p:spPr>
          <a:xfrm rot="10800000" flipV="1">
            <a:off x="6947174" y="1752600"/>
            <a:ext cx="4524145" cy="2286000"/>
          </a:xfrm>
        </p:spPr>
        <p:txBody>
          <a:bodyPr/>
          <a:lstStyle/>
          <a:p>
            <a:pPr marL="457200" indent="-457200" algn="l">
              <a:buSzPct val="100000"/>
              <a:buFont typeface="Wingdings" panose="05000000000000000000" pitchFamily="2" charset="2"/>
              <a:buChar char="§"/>
            </a:pPr>
            <a:r>
              <a:rPr lang="en-US" sz="2800" dirty="0"/>
              <a:t>Content </a:t>
            </a:r>
            <a:r>
              <a:rPr lang="en-US" sz="2000" dirty="0"/>
              <a:t>(ALEs, CCT)</a:t>
            </a:r>
          </a:p>
          <a:p>
            <a:pPr marL="342900" indent="-342900" algn="l">
              <a:buSzPct val="100000"/>
              <a:buFont typeface="Wingdings" panose="05000000000000000000" pitchFamily="2" charset="2"/>
              <a:buChar char="§"/>
            </a:pPr>
            <a:endParaRPr lang="en-US" dirty="0"/>
          </a:p>
          <a:p>
            <a:pPr marL="457200" indent="-457200" algn="l">
              <a:buSzPct val="100000"/>
              <a:buFont typeface="Wingdings" panose="05000000000000000000" pitchFamily="2" charset="2"/>
              <a:buChar char="§"/>
            </a:pPr>
            <a:r>
              <a:rPr lang="en-US" sz="2800" dirty="0"/>
              <a:t>Form </a:t>
            </a:r>
            <a:r>
              <a:rPr lang="en-US" sz="2000" dirty="0"/>
              <a:t>(Electronic)</a:t>
            </a:r>
            <a:endParaRPr lang="en-US" dirty="0"/>
          </a:p>
          <a:p>
            <a:pPr marL="342900" indent="-342900" algn="l">
              <a:buSzPct val="100000"/>
              <a:buFont typeface="Wingdings" panose="05000000000000000000" pitchFamily="2" charset="2"/>
              <a:buChar char="§"/>
            </a:pPr>
            <a:endParaRPr lang="en-US" dirty="0"/>
          </a:p>
          <a:p>
            <a:pPr marL="457200" indent="-457200" algn="l">
              <a:buSzPct val="100000"/>
              <a:buFont typeface="Wingdings" panose="05000000000000000000" pitchFamily="2" charset="2"/>
              <a:buChar char="§"/>
            </a:pPr>
            <a:r>
              <a:rPr lang="en-US" sz="2800" dirty="0"/>
              <a:t>Frequency </a:t>
            </a:r>
            <a:r>
              <a:rPr lang="en-US" sz="2000" dirty="0"/>
              <a:t>(Semi-annual)</a:t>
            </a:r>
            <a:endParaRPr lang="en-US" dirty="0"/>
          </a:p>
          <a:p>
            <a:pPr algn="l"/>
            <a:endParaRPr lang="en-US" sz="2800" dirty="0"/>
          </a:p>
        </p:txBody>
      </p:sp>
      <p:sp>
        <p:nvSpPr>
          <p:cNvPr id="650" name="Google Shape;650;p53"/>
          <p:cNvSpPr/>
          <p:nvPr/>
        </p:nvSpPr>
        <p:spPr>
          <a:xfrm>
            <a:off x="2620533" y="2016967"/>
            <a:ext cx="2494000" cy="2494000"/>
          </a:xfrm>
          <a:prstGeom prst="ellips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cxnSp>
        <p:nvCxnSpPr>
          <p:cNvPr id="659" name="Google Shape;659;p53"/>
          <p:cNvCxnSpPr>
            <a:cxnSpLocks/>
          </p:cNvCxnSpPr>
          <p:nvPr/>
        </p:nvCxnSpPr>
        <p:spPr>
          <a:xfrm>
            <a:off x="3945563" y="1579275"/>
            <a:ext cx="1" cy="732842"/>
          </a:xfrm>
          <a:prstGeom prst="straightConnector1">
            <a:avLst/>
          </a:prstGeom>
          <a:noFill/>
          <a:ln w="9525" cap="flat" cmpd="sng">
            <a:solidFill>
              <a:schemeClr val="lt1"/>
            </a:solidFill>
            <a:prstDash val="solid"/>
            <a:round/>
            <a:headEnd type="none" w="med" len="med"/>
            <a:tailEnd type="none" w="med" len="med"/>
          </a:ln>
        </p:spPr>
      </p:cxnSp>
      <p:cxnSp>
        <p:nvCxnSpPr>
          <p:cNvPr id="660" name="Google Shape;660;p53"/>
          <p:cNvCxnSpPr>
            <a:cxnSpLocks/>
          </p:cNvCxnSpPr>
          <p:nvPr/>
        </p:nvCxnSpPr>
        <p:spPr>
          <a:xfrm flipV="1">
            <a:off x="3945563" y="-6106"/>
            <a:ext cx="0" cy="425142"/>
          </a:xfrm>
          <a:prstGeom prst="straightConnector1">
            <a:avLst/>
          </a:prstGeom>
          <a:noFill/>
          <a:ln w="9525" cap="flat" cmpd="sng">
            <a:solidFill>
              <a:schemeClr val="lt1"/>
            </a:solidFill>
            <a:prstDash val="solid"/>
            <a:round/>
            <a:headEnd type="none" w="med" len="med"/>
            <a:tailEnd type="none" w="med" len="med"/>
          </a:ln>
        </p:spPr>
      </p:cxnSp>
      <p:cxnSp>
        <p:nvCxnSpPr>
          <p:cNvPr id="661" name="Google Shape;661;p53"/>
          <p:cNvCxnSpPr>
            <a:cxnSpLocks/>
          </p:cNvCxnSpPr>
          <p:nvPr/>
        </p:nvCxnSpPr>
        <p:spPr>
          <a:xfrm rot="10800000">
            <a:off x="3962049" y="4681559"/>
            <a:ext cx="0" cy="2131200"/>
          </a:xfrm>
          <a:prstGeom prst="straightConnector1">
            <a:avLst/>
          </a:prstGeom>
          <a:noFill/>
          <a:ln w="9525" cap="flat" cmpd="sng">
            <a:solidFill>
              <a:schemeClr val="lt1"/>
            </a:solidFill>
            <a:prstDash val="solid"/>
            <a:round/>
            <a:headEnd type="none" w="med" len="med"/>
            <a:tailEnd type="none" w="med" len="med"/>
          </a:ln>
        </p:spPr>
      </p:cxnSp>
      <p:sp>
        <p:nvSpPr>
          <p:cNvPr id="141" name="Subtitle 2">
            <a:extLst>
              <a:ext uri="{FF2B5EF4-FFF2-40B4-BE49-F238E27FC236}">
                <a16:creationId xmlns:a16="http://schemas.microsoft.com/office/drawing/2014/main" id="{BD3CA6BE-FE0B-4676-96A2-2C4B1E235F59}"/>
              </a:ext>
            </a:extLst>
          </p:cNvPr>
          <p:cNvSpPr txBox="1">
            <a:spLocks/>
          </p:cNvSpPr>
          <p:nvPr/>
        </p:nvSpPr>
        <p:spPr>
          <a:xfrm>
            <a:off x="6604001" y="4510761"/>
            <a:ext cx="4978399" cy="104458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9pPr>
          </a:lstStyle>
          <a:p>
            <a:pPr algn="l"/>
            <a:r>
              <a:rPr lang="en-US" sz="2400" dirty="0"/>
              <a:t> Proposal:  Mar. 28, 2023 (signed)</a:t>
            </a:r>
          </a:p>
          <a:p>
            <a:pPr algn="l"/>
            <a:r>
              <a:rPr lang="en-US" sz="2400" dirty="0"/>
              <a:t> Final:         March 2024</a:t>
            </a:r>
          </a:p>
        </p:txBody>
      </p:sp>
      <p:pic>
        <p:nvPicPr>
          <p:cNvPr id="10" name="Picture 9" descr="Text&#10;&#10;Description automatically generated">
            <a:extLst>
              <a:ext uri="{FF2B5EF4-FFF2-40B4-BE49-F238E27FC236}">
                <a16:creationId xmlns:a16="http://schemas.microsoft.com/office/drawing/2014/main" id="{E4A9949D-B2B6-4EEA-8AA9-F397490E3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454" y="1914940"/>
            <a:ext cx="3594355" cy="2766619"/>
          </a:xfrm>
          <a:prstGeom prst="rect">
            <a:avLst/>
          </a:prstGeom>
        </p:spPr>
      </p:pic>
      <p:sp>
        <p:nvSpPr>
          <p:cNvPr id="2" name="Slide Number Placeholder 1">
            <a:extLst>
              <a:ext uri="{FF2B5EF4-FFF2-40B4-BE49-F238E27FC236}">
                <a16:creationId xmlns:a16="http://schemas.microsoft.com/office/drawing/2014/main" id="{CF35AE16-DCEE-43F4-9936-5102CCC2629C}"/>
              </a:ext>
            </a:extLst>
          </p:cNvPr>
          <p:cNvSpPr>
            <a:spLocks noGrp="1"/>
          </p:cNvSpPr>
          <p:nvPr>
            <p:ph type="sldNum" sz="quarter" idx="10"/>
          </p:nvPr>
        </p:nvSpPr>
        <p:spPr/>
        <p:txBody>
          <a:bodyPr/>
          <a:lstStyle/>
          <a:p>
            <a:fld id="{4FAB73BC-B049-4115-A692-8D63A059BFB8}" type="slidenum">
              <a:rPr lang="en-US" smtClean="0">
                <a:solidFill>
                  <a:srgbClr val="000000"/>
                </a:solidFill>
                <a:latin typeface="Calibri" panose="020F0502020204030204" pitchFamily="34" charset="0"/>
                <a:cs typeface="Calibri" panose="020F0502020204030204" pitchFamily="34" charset="0"/>
              </a:rPr>
              <a:pPr/>
              <a:t>20</a:t>
            </a:fld>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56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5AE16-DCEE-43F4-9936-5102CCC2629C}"/>
              </a:ext>
            </a:extLst>
          </p:cNvPr>
          <p:cNvSpPr>
            <a:spLocks noGrp="1"/>
          </p:cNvSpPr>
          <p:nvPr>
            <p:ph type="sldNum" sz="quarter" idx="10"/>
          </p:nvPr>
        </p:nvSpPr>
        <p:spPr/>
        <p:txBody>
          <a:bodyPr/>
          <a:lstStyle/>
          <a:p>
            <a:fld id="{4FAB73BC-B049-4115-A692-8D63A059BFB8}" type="slidenum">
              <a:rPr lang="en-US" smtClean="0">
                <a:solidFill>
                  <a:srgbClr val="000000"/>
                </a:solidFill>
                <a:latin typeface="Calibri" panose="020F0502020204030204" pitchFamily="34" charset="0"/>
                <a:cs typeface="Calibri" panose="020F0502020204030204" pitchFamily="34" charset="0"/>
              </a:rPr>
              <a:pPr/>
              <a:t>21</a:t>
            </a:fld>
            <a:endParaRPr lang="en-US" dirty="0">
              <a:solidFill>
                <a:srgbClr val="000000"/>
              </a:solidFill>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F736B52C-DFAF-E5F0-C433-2FB9CF17AC1C}"/>
              </a:ext>
            </a:extLst>
          </p:cNvPr>
          <p:cNvSpPr txBox="1">
            <a:spLocks/>
          </p:cNvSpPr>
          <p:nvPr/>
        </p:nvSpPr>
        <p:spPr>
          <a:xfrm>
            <a:off x="150539" y="122268"/>
            <a:ext cx="10772775" cy="1658198"/>
          </a:xfrm>
          <a:prstGeom prst="rect">
            <a:avLst/>
          </a:prstGeom>
        </p:spPr>
        <p:txBody>
          <a:bodyPr spcFirstLastPara="1" vert="horz" wrap="square" lIns="91425" tIns="91425" rIns="91425" bIns="91425" rtlCol="0" anchor="ctr" anchorCtr="0">
            <a:noAutofit/>
          </a:bodyPr>
          <a:lstStyle>
            <a:lvl1pPr lvl="0" algn="ctr" defTabSz="914400" rtl="0" eaLnBrk="1" latinLnBrk="0" hangingPunct="1">
              <a:lnSpc>
                <a:spcPct val="85000"/>
              </a:lnSpc>
              <a:spcBef>
                <a:spcPts val="0"/>
              </a:spcBef>
              <a:spcAft>
                <a:spcPts val="0"/>
              </a:spcAft>
              <a:buClr>
                <a:schemeClr val="lt1"/>
              </a:buClr>
              <a:buSzPts val="6000"/>
              <a:buNone/>
              <a:defRPr sz="8000" kern="1200" spc="-120" baseline="0">
                <a:solidFill>
                  <a:schemeClr val="lt1"/>
                </a:solidFill>
                <a:latin typeface="+mj-lt"/>
                <a:ea typeface="+mj-ea"/>
                <a:cs typeface="+mj-cs"/>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pPr algn="l"/>
            <a:r>
              <a:rPr lang="en-US" sz="5400" dirty="0"/>
              <a:t>Biannual (Twice Per Year) Delivery for Community Water Systems ≥ 10K</a:t>
            </a:r>
          </a:p>
        </p:txBody>
      </p:sp>
      <p:pic>
        <p:nvPicPr>
          <p:cNvPr id="12" name="Picture 11">
            <a:extLst>
              <a:ext uri="{FF2B5EF4-FFF2-40B4-BE49-F238E27FC236}">
                <a16:creationId xmlns:a16="http://schemas.microsoft.com/office/drawing/2014/main" id="{82F1D16A-8BEF-1EE8-A44B-C8A0F5A16ED3}"/>
              </a:ext>
            </a:extLst>
          </p:cNvPr>
          <p:cNvPicPr>
            <a:picLocks noChangeAspect="1"/>
          </p:cNvPicPr>
          <p:nvPr/>
        </p:nvPicPr>
        <p:blipFill>
          <a:blip r:embed="rId3"/>
          <a:stretch>
            <a:fillRect/>
          </a:stretch>
        </p:blipFill>
        <p:spPr>
          <a:xfrm>
            <a:off x="0" y="2413001"/>
            <a:ext cx="12003340" cy="2664534"/>
          </a:xfrm>
          <a:prstGeom prst="rect">
            <a:avLst/>
          </a:prstGeom>
        </p:spPr>
      </p:pic>
    </p:spTree>
    <p:extLst>
      <p:ext uri="{BB962C8B-B14F-4D97-AF65-F5344CB8AC3E}">
        <p14:creationId xmlns:p14="http://schemas.microsoft.com/office/powerpoint/2010/main" val="386926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5AE16-DCEE-43F4-9936-5102CCC2629C}"/>
              </a:ext>
            </a:extLst>
          </p:cNvPr>
          <p:cNvSpPr>
            <a:spLocks noGrp="1"/>
          </p:cNvSpPr>
          <p:nvPr>
            <p:ph type="sldNum" sz="quarter" idx="10"/>
          </p:nvPr>
        </p:nvSpPr>
        <p:spPr/>
        <p:txBody>
          <a:bodyPr/>
          <a:lstStyle/>
          <a:p>
            <a:fld id="{4FAB73BC-B049-4115-A692-8D63A059BFB8}" type="slidenum">
              <a:rPr lang="en-US" smtClean="0">
                <a:solidFill>
                  <a:srgbClr val="000000"/>
                </a:solidFill>
                <a:latin typeface="Calibri" panose="020F0502020204030204" pitchFamily="34" charset="0"/>
                <a:cs typeface="Calibri" panose="020F0502020204030204" pitchFamily="34" charset="0"/>
              </a:rPr>
              <a:pPr/>
              <a:t>22</a:t>
            </a:fld>
            <a:endParaRPr lang="en-US" dirty="0">
              <a:solidFill>
                <a:srgbClr val="000000"/>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737112AA-9D74-8156-A226-4F57CC8585BC}"/>
              </a:ext>
            </a:extLst>
          </p:cNvPr>
          <p:cNvSpPr txBox="1">
            <a:spLocks/>
          </p:cNvSpPr>
          <p:nvPr/>
        </p:nvSpPr>
        <p:spPr>
          <a:xfrm>
            <a:off x="150539" y="122268"/>
            <a:ext cx="10772775" cy="1658198"/>
          </a:xfrm>
          <a:prstGeom prst="rect">
            <a:avLst/>
          </a:prstGeom>
        </p:spPr>
        <p:txBody>
          <a:bodyPr spcFirstLastPara="1" vert="horz" wrap="square" lIns="91425" tIns="91425" rIns="91425" bIns="91425" rtlCol="0" anchor="ctr" anchorCtr="0">
            <a:noAutofit/>
          </a:bodyPr>
          <a:lstStyle>
            <a:lvl1pPr lvl="0" algn="ctr" defTabSz="914400" rtl="0" eaLnBrk="1" latinLnBrk="0" hangingPunct="1">
              <a:lnSpc>
                <a:spcPct val="85000"/>
              </a:lnSpc>
              <a:spcBef>
                <a:spcPts val="0"/>
              </a:spcBef>
              <a:spcAft>
                <a:spcPts val="0"/>
              </a:spcAft>
              <a:buClr>
                <a:schemeClr val="lt1"/>
              </a:buClr>
              <a:buSzPts val="6000"/>
              <a:buNone/>
              <a:defRPr sz="8000" kern="1200" spc="-120" baseline="0">
                <a:solidFill>
                  <a:schemeClr val="lt1"/>
                </a:solidFill>
                <a:latin typeface="+mj-lt"/>
                <a:ea typeface="+mj-ea"/>
                <a:cs typeface="+mj-cs"/>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pPr algn="l"/>
            <a:r>
              <a:rPr lang="en-US" sz="7200" dirty="0"/>
              <a:t>Revised CCR Rule Timeline</a:t>
            </a:r>
          </a:p>
        </p:txBody>
      </p:sp>
      <p:pic>
        <p:nvPicPr>
          <p:cNvPr id="13" name="Picture 12" descr="Timeline&#10;&#10;Description automatically generated">
            <a:extLst>
              <a:ext uri="{FF2B5EF4-FFF2-40B4-BE49-F238E27FC236}">
                <a16:creationId xmlns:a16="http://schemas.microsoft.com/office/drawing/2014/main" id="{99A01356-0A74-89F9-020C-EB84C8CF91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 t="2981" r="693" b="4535"/>
          <a:stretch/>
        </p:blipFill>
        <p:spPr>
          <a:xfrm>
            <a:off x="283960" y="3093365"/>
            <a:ext cx="11624079" cy="2139696"/>
          </a:xfrm>
          <a:prstGeom prst="rect">
            <a:avLst/>
          </a:prstGeom>
        </p:spPr>
      </p:pic>
      <p:sp>
        <p:nvSpPr>
          <p:cNvPr id="16" name="TextBox 15">
            <a:extLst>
              <a:ext uri="{FF2B5EF4-FFF2-40B4-BE49-F238E27FC236}">
                <a16:creationId xmlns:a16="http://schemas.microsoft.com/office/drawing/2014/main" id="{D24F3A33-F281-CB43-C119-B4341F4E5158}"/>
              </a:ext>
            </a:extLst>
          </p:cNvPr>
          <p:cNvSpPr txBox="1"/>
          <p:nvPr/>
        </p:nvSpPr>
        <p:spPr>
          <a:xfrm>
            <a:off x="283960" y="2724033"/>
            <a:ext cx="2294140" cy="369332"/>
          </a:xfrm>
          <a:prstGeom prst="rect">
            <a:avLst/>
          </a:prstGeom>
          <a:solidFill>
            <a:schemeClr val="bg1"/>
          </a:solidFill>
          <a:ln>
            <a:noFill/>
          </a:ln>
        </p:spPr>
        <p:txBody>
          <a:bodyPr wrap="square" rtlCol="0">
            <a:spAutoFit/>
          </a:bodyPr>
          <a:lstStyle/>
          <a:p>
            <a:pPr algn="ctr"/>
            <a:r>
              <a:rPr lang="en-US" b="1" dirty="0">
                <a:solidFill>
                  <a:schemeClr val="tx2">
                    <a:lumMod val="75000"/>
                    <a:lumOff val="25000"/>
                  </a:schemeClr>
                </a:solidFill>
                <a:latin typeface="Arial" panose="020B0604020202020204" pitchFamily="34" charset="0"/>
                <a:cs typeface="Arial" panose="020B0604020202020204" pitchFamily="34" charset="0"/>
              </a:rPr>
              <a:t>April 5, 2023</a:t>
            </a:r>
          </a:p>
        </p:txBody>
      </p:sp>
    </p:spTree>
    <p:extLst>
      <p:ext uri="{BB962C8B-B14F-4D97-AF65-F5344CB8AC3E}">
        <p14:creationId xmlns:p14="http://schemas.microsoft.com/office/powerpoint/2010/main" val="3320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p:nvPr/>
        </p:nvSpPr>
        <p:spPr>
          <a:xfrm>
            <a:off x="11082401" y="6270942"/>
            <a:ext cx="117475" cy="243204"/>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Calibri"/>
                <a:ea typeface="+mn-ea"/>
                <a:cs typeface="Calibri"/>
              </a:rPr>
              <a:t>5</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TextBox 3">
            <a:extLst>
              <a:ext uri="{FF2B5EF4-FFF2-40B4-BE49-F238E27FC236}">
                <a16:creationId xmlns:a16="http://schemas.microsoft.com/office/drawing/2014/main" id="{68E4DB9C-DE16-49ED-8A26-4E830E5CC302}"/>
              </a:ext>
            </a:extLst>
          </p:cNvPr>
          <p:cNvSpPr txBox="1"/>
          <p:nvPr/>
        </p:nvSpPr>
        <p:spPr>
          <a:xfrm>
            <a:off x="2191833" y="148111"/>
            <a:ext cx="7544057" cy="707886"/>
          </a:xfrm>
          <a:prstGeom prst="rect">
            <a:avLst/>
          </a:prstGeom>
          <a:noFill/>
        </p:spPr>
        <p:txBody>
          <a:bodyPr wrap="square" rtlCol="0">
            <a:spAutoFit/>
          </a:bodyPr>
          <a:lstStyle/>
          <a:p>
            <a:pPr algn="ctr"/>
            <a:r>
              <a:rPr lang="en-US" sz="3600" b="1" dirty="0">
                <a:solidFill>
                  <a:schemeClr val="bg1"/>
                </a:solidFill>
                <a:latin typeface="+mj-lt"/>
              </a:rPr>
              <a:t>Cybersecurity</a:t>
            </a:r>
            <a:r>
              <a:rPr lang="en-US" sz="4000" b="1" dirty="0">
                <a:solidFill>
                  <a:schemeClr val="bg1"/>
                </a:solidFill>
                <a:latin typeface="+mj-lt"/>
              </a:rPr>
              <a:t> </a:t>
            </a:r>
          </a:p>
        </p:txBody>
      </p:sp>
      <p:sp>
        <p:nvSpPr>
          <p:cNvPr id="6" name="TextBox 5">
            <a:extLst>
              <a:ext uri="{FF2B5EF4-FFF2-40B4-BE49-F238E27FC236}">
                <a16:creationId xmlns:a16="http://schemas.microsoft.com/office/drawing/2014/main" id="{5EACA114-64B6-4FC5-B8E3-A07989E1DFC9}"/>
              </a:ext>
            </a:extLst>
          </p:cNvPr>
          <p:cNvSpPr txBox="1"/>
          <p:nvPr/>
        </p:nvSpPr>
        <p:spPr>
          <a:xfrm>
            <a:off x="563650" y="1158834"/>
            <a:ext cx="7146871" cy="5355312"/>
          </a:xfrm>
          <a:prstGeom prst="rect">
            <a:avLst/>
          </a:prstGeom>
          <a:noFill/>
        </p:spPr>
        <p:txBody>
          <a:bodyPr wrap="square" rtlCol="0">
            <a:spAutoFit/>
          </a:bodyPr>
          <a:lstStyle/>
          <a:p>
            <a:r>
              <a:rPr lang="en-US" dirty="0"/>
              <a:t>“</a:t>
            </a:r>
            <a:r>
              <a:rPr lang="en-US" sz="2400" i="1" dirty="0"/>
              <a:t>Top threat facing business and critical infrastructure in the United States</a:t>
            </a:r>
            <a:r>
              <a:rPr lang="en-US" dirty="0"/>
              <a:t>”….FBI and DHS.</a:t>
            </a:r>
          </a:p>
          <a:p>
            <a:endParaRPr lang="en-US" dirty="0"/>
          </a:p>
          <a:p>
            <a:r>
              <a:rPr lang="en-US" dirty="0">
                <a:effectLst/>
              </a:rPr>
              <a:t>“</a:t>
            </a:r>
            <a:r>
              <a:rPr lang="en-US" sz="2400" i="1" dirty="0">
                <a:effectLst/>
              </a:rPr>
              <a:t>SolarWinds hack was one of the biggest cybersecurity breaches of the 21st century. It triggered a much larger supply chain incident that affected thousands of organizations, including the U.S. government</a:t>
            </a:r>
            <a:r>
              <a:rPr lang="en-US" i="1" dirty="0">
                <a:effectLst/>
              </a:rPr>
              <a:t>.”….Whatis.TechTarget.com</a:t>
            </a:r>
            <a:r>
              <a:rPr lang="en-US" sz="2400" i="1" dirty="0">
                <a:effectLst/>
              </a:rPr>
              <a:t>.</a:t>
            </a:r>
          </a:p>
          <a:p>
            <a:endParaRPr lang="en-US" b="1" dirty="0"/>
          </a:p>
          <a:p>
            <a:r>
              <a:rPr lang="en-US" sz="2400" dirty="0"/>
              <a:t>“</a:t>
            </a:r>
            <a:r>
              <a:rPr lang="en-US" sz="2400" i="1" dirty="0"/>
              <a:t>Water utilities face increasing risk to Cyber Attack</a:t>
            </a:r>
            <a:r>
              <a:rPr lang="en-US" sz="2400" dirty="0"/>
              <a:t>”</a:t>
            </a:r>
            <a:r>
              <a:rPr lang="en-US" dirty="0"/>
              <a:t>...SCADAfence.  </a:t>
            </a:r>
          </a:p>
          <a:p>
            <a:endParaRPr lang="en-US" dirty="0"/>
          </a:p>
          <a:p>
            <a:r>
              <a:rPr lang="en-US" sz="2400" i="1" dirty="0"/>
              <a:t>“Water systems should examine cybersecurity vulnerabilities and develop a cybersecurity risk management program</a:t>
            </a:r>
            <a:r>
              <a:rPr lang="en-US" i="1" dirty="0"/>
              <a:t>”….AWWA.</a:t>
            </a:r>
          </a:p>
        </p:txBody>
      </p:sp>
      <p:pic>
        <p:nvPicPr>
          <p:cNvPr id="8" name="Picture 7">
            <a:extLst>
              <a:ext uri="{FF2B5EF4-FFF2-40B4-BE49-F238E27FC236}">
                <a16:creationId xmlns:a16="http://schemas.microsoft.com/office/drawing/2014/main" id="{E0DE709E-799B-4868-90CC-2972A2DB0999}"/>
              </a:ext>
            </a:extLst>
          </p:cNvPr>
          <p:cNvPicPr>
            <a:picLocks noChangeAspect="1"/>
          </p:cNvPicPr>
          <p:nvPr/>
        </p:nvPicPr>
        <p:blipFill>
          <a:blip r:embed="rId3"/>
          <a:stretch>
            <a:fillRect/>
          </a:stretch>
        </p:blipFill>
        <p:spPr>
          <a:xfrm>
            <a:off x="8162693" y="1273345"/>
            <a:ext cx="3888630" cy="1570216"/>
          </a:xfrm>
          <a:prstGeom prst="rect">
            <a:avLst/>
          </a:prstGeom>
        </p:spPr>
      </p:pic>
      <p:pic>
        <p:nvPicPr>
          <p:cNvPr id="10" name="Picture 9">
            <a:extLst>
              <a:ext uri="{FF2B5EF4-FFF2-40B4-BE49-F238E27FC236}">
                <a16:creationId xmlns:a16="http://schemas.microsoft.com/office/drawing/2014/main" id="{2A4F36B2-7992-4252-959C-8547CD693B46}"/>
              </a:ext>
            </a:extLst>
          </p:cNvPr>
          <p:cNvPicPr>
            <a:picLocks noChangeAspect="1"/>
          </p:cNvPicPr>
          <p:nvPr/>
        </p:nvPicPr>
        <p:blipFill>
          <a:blip r:embed="rId4"/>
          <a:stretch>
            <a:fillRect/>
          </a:stretch>
        </p:blipFill>
        <p:spPr>
          <a:xfrm>
            <a:off x="8054915" y="3052594"/>
            <a:ext cx="4033600" cy="1472823"/>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B2EB6D10-788D-404E-BFDF-38FDDF510B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347" y="4844142"/>
            <a:ext cx="2857500" cy="1057275"/>
          </a:xfrm>
          <a:prstGeom prst="rect">
            <a:avLst/>
          </a:prstGeom>
        </p:spPr>
      </p:pic>
      <p:grpSp>
        <p:nvGrpSpPr>
          <p:cNvPr id="11" name="Group 10">
            <a:extLst>
              <a:ext uri="{FF2B5EF4-FFF2-40B4-BE49-F238E27FC236}">
                <a16:creationId xmlns:a16="http://schemas.microsoft.com/office/drawing/2014/main" id="{36567558-941D-4C43-B1A3-CAD446AF8496}"/>
              </a:ext>
            </a:extLst>
          </p:cNvPr>
          <p:cNvGrpSpPr/>
          <p:nvPr/>
        </p:nvGrpSpPr>
        <p:grpSpPr>
          <a:xfrm>
            <a:off x="10564586" y="5475484"/>
            <a:ext cx="1524000" cy="1194945"/>
            <a:chOff x="8147703" y="3821137"/>
            <a:chExt cx="2427514" cy="2036222"/>
          </a:xfrm>
        </p:grpSpPr>
        <p:sp>
          <p:nvSpPr>
            <p:cNvPr id="12" name="Rectangle 11">
              <a:extLst>
                <a:ext uri="{FF2B5EF4-FFF2-40B4-BE49-F238E27FC236}">
                  <a16:creationId xmlns:a16="http://schemas.microsoft.com/office/drawing/2014/main" id="{9E71318F-D769-4CE0-8248-C9724F077920}"/>
                </a:ext>
              </a:extLst>
            </p:cNvPr>
            <p:cNvSpPr/>
            <p:nvPr/>
          </p:nvSpPr>
          <p:spPr>
            <a:xfrm>
              <a:off x="8147703" y="3821137"/>
              <a:ext cx="2427514" cy="2036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89B52D43-B295-489D-9547-CD31AE5DDDB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132" b="94018" l="5450" r="93650">
                          <a14:foregroundMark x1="18550" y1="17547" x2="18550" y2="17547"/>
                          <a14:foregroundMark x1="22700" y1="16650" x2="22700" y2="16650"/>
                          <a14:foregroundMark x1="25050" y1="15553" x2="25050" y2="15553"/>
                          <a14:foregroundMark x1="31300" y1="12562" x2="31300" y2="12562"/>
                          <a14:foregroundMark x1="34850" y1="10020" x2="34850" y2="10020"/>
                          <a14:foregroundMark x1="34850" y1="6730" x2="34850" y2="6730"/>
                          <a14:foregroundMark x1="37900" y1="6331" x2="37650" y2="6730"/>
                          <a14:foregroundMark x1="38450" y1="8973" x2="38450" y2="8973"/>
                          <a14:foregroundMark x1="42650" y1="7378" x2="42650" y2="7378"/>
                          <a14:foregroundMark x1="43050" y1="6979" x2="43050" y2="6979"/>
                          <a14:foregroundMark x1="52750" y1="6730" x2="52750" y2="6730"/>
                          <a14:foregroundMark x1="60000" y1="7378" x2="60000" y2="7378"/>
                          <a14:foregroundMark x1="62650" y1="10967" x2="62650" y2="10967"/>
                          <a14:foregroundMark x1="69400" y1="12662" x2="69400" y2="12662"/>
                          <a14:foregroundMark x1="73500" y1="13210" x2="73500" y2="13210"/>
                          <a14:foregroundMark x1="77750" y1="16351" x2="77750" y2="16351"/>
                          <a14:foregroundMark x1="82950" y1="24177" x2="82950" y2="24177"/>
                          <a14:foregroundMark x1="87800" y1="31406" x2="87800" y2="31406"/>
                          <a14:foregroundMark x1="87950" y1="36839" x2="87950" y2="36839"/>
                          <a14:foregroundMark x1="90350" y1="38833" x2="90350" y2="38833"/>
                          <a14:foregroundMark x1="90100" y1="43968" x2="90100" y2="43968"/>
                          <a14:foregroundMark x1="93650" y1="41476" x2="93650" y2="41476"/>
                          <a14:foregroundMark x1="89950" y1="49501" x2="89950" y2="49501"/>
                          <a14:foregroundMark x1="89700" y1="54636" x2="89700" y2="54636"/>
                          <a14:foregroundMark x1="88500" y1="60718" x2="88500" y2="60718"/>
                          <a14:foregroundMark x1="85550" y1="69591" x2="85550" y2="69591"/>
                          <a14:foregroundMark x1="81850" y1="75523" x2="81850" y2="75523"/>
                          <a14:foregroundMark x1="79750" y1="78166" x2="79750" y2="78166"/>
                          <a14:foregroundMark x1="76050" y1="80409" x2="76050" y2="80409"/>
                          <a14:foregroundMark x1="71950" y1="83848" x2="71950" y2="83848"/>
                          <a14:foregroundMark x1="66750" y1="86740" x2="66750" y2="86740"/>
                          <a14:foregroundMark x1="62550" y1="88584" x2="62550" y2="88584"/>
                          <a14:foregroundMark x1="57650" y1="90179" x2="57650" y2="90179"/>
                          <a14:foregroundMark x1="56850" y1="89133" x2="56850" y2="89133"/>
                          <a14:foregroundMark x1="58700" y1="90429" x2="58700" y2="90429"/>
                          <a14:foregroundMark x1="55000" y1="90977" x2="55000" y2="90977"/>
                          <a14:foregroundMark x1="56200" y1="94018" x2="56200" y2="94018"/>
                          <a14:foregroundMark x1="49450" y1="92822" x2="49450" y2="92822"/>
                          <a14:foregroundMark x1="43600" y1="92822" x2="43600" y2="92822"/>
                          <a14:foregroundMark x1="35900" y1="91226" x2="35900" y2="91226"/>
                          <a14:foregroundMark x1="31950" y1="90179" x2="31950" y2="90179"/>
                          <a14:foregroundMark x1="26000" y1="86341" x2="26000" y2="86341"/>
                          <a14:foregroundMark x1="22400" y1="83051" x2="22400" y2="83051"/>
                          <a14:foregroundMark x1="17800" y1="77866" x2="17800" y2="77866"/>
                          <a14:foregroundMark x1="14200" y1="74726" x2="14200" y2="74726"/>
                          <a14:foregroundMark x1="9450" y1="67597" x2="9450" y2="67597"/>
                          <a14:foregroundMark x1="8900" y1="31157" x2="8900" y2="31157"/>
                          <a14:foregroundMark x1="15250" y1="26421" x2="15250" y2="26421"/>
                          <a14:foregroundMark x1="11300" y1="37089" x2="11300" y2="37089"/>
                          <a14:foregroundMark x1="5450" y1="44766" x2="5450" y2="44766"/>
                          <a14:foregroundMark x1="8400" y1="49252" x2="8400" y2="49252"/>
                          <a14:foregroundMark x1="7450" y1="52941" x2="7450" y2="52941"/>
                          <a14:foregroundMark x1="7450" y1="57278" x2="7450" y2="57278"/>
                          <a14:foregroundMark x1="49450" y1="59821" x2="49450" y2="59821"/>
                          <a14:foregroundMark x1="49550" y1="61765" x2="49550" y2="61765"/>
                          <a14:foregroundMark x1="49800" y1="66152" x2="49800" y2="66152"/>
                          <a14:foregroundMark x1="49800" y1="70090" x2="49800" y2="70090"/>
                          <a14:foregroundMark x1="49700" y1="69043" x2="49450" y2="75125"/>
                          <a14:foregroundMark x1="28100" y1="50050" x2="28100" y2="50050"/>
                          <a14:foregroundMark x1="25700" y1="48704" x2="25700" y2="48704"/>
                          <a14:foregroundMark x1="28000" y1="49103" x2="30250" y2="50698"/>
                          <a14:foregroundMark x1="58300" y1="57178" x2="61750" y2="55583"/>
                          <a14:foregroundMark x1="6550" y1="57677" x2="6550" y2="57677"/>
                          <a14:foregroundMark x1="12200" y1="69442" x2="12200" y2="69442"/>
                          <a14:foregroundMark x1="88900" y1="69691" x2="88900" y2="69691"/>
                          <a14:foregroundMark x1="90200" y1="56231" x2="90200" y2="56231"/>
                          <a14:foregroundMark x1="93400" y1="53340" x2="93400" y2="53340"/>
                          <a14:backgroundMark x1="8400" y1="53838" x2="8400" y2="53838"/>
                          <a14:backgroundMark x1="21900" y1="83549" x2="21900" y2="83549"/>
                          <a14:backgroundMark x1="31400" y1="88435" x2="31400" y2="88435"/>
                          <a14:backgroundMark x1="44800" y1="91476" x2="44800" y2="91476"/>
                          <a14:backgroundMark x1="50600" y1="91376" x2="50600" y2="91376"/>
                          <a14:backgroundMark x1="57650" y1="90279" x2="57650" y2="90279"/>
                          <a14:backgroundMark x1="57650" y1="90429" x2="57650" y2="90429"/>
                          <a14:backgroundMark x1="89150" y1="68893" x2="89150" y2="68893"/>
                          <a14:backgroundMark x1="91150" y1="60967" x2="91150" y2="60967"/>
                          <a14:backgroundMark x1="64500" y1="10169" x2="64500" y2="10169"/>
                        </a14:backgroundRemoval>
                      </a14:imgEffect>
                    </a14:imgLayer>
                  </a14:imgProps>
                </a:ext>
              </a:extLst>
            </a:blip>
            <a:stretch>
              <a:fillRect/>
            </a:stretch>
          </p:blipFill>
          <p:spPr>
            <a:xfrm>
              <a:off x="8346394" y="3821137"/>
              <a:ext cx="2030131" cy="2036222"/>
            </a:xfrm>
            <a:prstGeom prst="rect">
              <a:avLst/>
            </a:prstGeom>
          </p:spPr>
        </p:pic>
      </p:grpSp>
    </p:spTree>
    <p:extLst>
      <p:ext uri="{BB962C8B-B14F-4D97-AF65-F5344CB8AC3E}">
        <p14:creationId xmlns:p14="http://schemas.microsoft.com/office/powerpoint/2010/main" val="164468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82401" y="6270942"/>
            <a:ext cx="117475" cy="243204"/>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Calibri"/>
                <a:ea typeface="+mn-ea"/>
                <a:cs typeface="Calibri"/>
              </a:rPr>
              <a:t>5</a:t>
            </a:r>
            <a:endParaRPr kumimoji="0" sz="1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5EACA114-64B6-4FC5-B8E3-A07989E1DFC9}"/>
              </a:ext>
            </a:extLst>
          </p:cNvPr>
          <p:cNvSpPr txBox="1"/>
          <p:nvPr/>
        </p:nvSpPr>
        <p:spPr>
          <a:xfrm>
            <a:off x="749986" y="1348800"/>
            <a:ext cx="6376975" cy="4678204"/>
          </a:xfrm>
          <a:prstGeom prst="rect">
            <a:avLst/>
          </a:prstGeom>
          <a:noFill/>
        </p:spPr>
        <p:txBody>
          <a:bodyPr wrap="square" rtlCol="0">
            <a:spAutoFit/>
          </a:bodyPr>
          <a:lstStyle/>
          <a:p>
            <a:endParaRPr lang="en-US" dirty="0"/>
          </a:p>
          <a:p>
            <a:pPr marL="285750" indent="-285750">
              <a:buFont typeface="Wingdings" panose="05000000000000000000" pitchFamily="2" charset="2"/>
              <a:buChar char="ü"/>
            </a:pPr>
            <a:r>
              <a:rPr lang="en-US" sz="2000" b="1" dirty="0">
                <a:effectLst/>
              </a:rPr>
              <a:t>What Action is EPA Taking? </a:t>
            </a:r>
          </a:p>
          <a:p>
            <a:pPr marL="742950" lvl="1" indent="-285750">
              <a:buFont typeface="Calibri" panose="020F0502020204030204" pitchFamily="34" charset="0"/>
              <a:buChar char="–"/>
            </a:pPr>
            <a:r>
              <a:rPr lang="en-US" sz="2000" dirty="0"/>
              <a:t>States to evaluate cybersecurity during sanitary surveys</a:t>
            </a:r>
          </a:p>
          <a:p>
            <a:pPr marL="742950" lvl="1" indent="-285750">
              <a:buFont typeface="Calibri" panose="020F0502020204030204" pitchFamily="34" charset="0"/>
              <a:buChar char="–"/>
            </a:pPr>
            <a:r>
              <a:rPr lang="en-US" sz="2000" dirty="0"/>
              <a:t>Target PWSs using operational technology </a:t>
            </a:r>
          </a:p>
          <a:p>
            <a:pPr marL="742950" lvl="1" indent="-285750">
              <a:buFont typeface="Calibri" panose="020F0502020204030204" pitchFamily="34" charset="0"/>
              <a:buChar char="–"/>
            </a:pPr>
            <a:r>
              <a:rPr lang="en-US" sz="2000" dirty="0"/>
              <a:t>Address cybersecurity gaps determined to be significant </a:t>
            </a:r>
          </a:p>
          <a:p>
            <a:endParaRPr lang="en-US" sz="2000" dirty="0"/>
          </a:p>
          <a:p>
            <a:pPr marL="285750" indent="-285750">
              <a:buFont typeface="Wingdings" panose="05000000000000000000" pitchFamily="2" charset="2"/>
              <a:buChar char="ü"/>
            </a:pPr>
            <a:r>
              <a:rPr lang="en-US" sz="2000" b="1" dirty="0"/>
              <a:t>How will States and PWSs Comply? </a:t>
            </a:r>
          </a:p>
          <a:p>
            <a:pPr marL="742950" lvl="1" indent="-285750">
              <a:buFont typeface="Calibri" panose="020F0502020204030204" pitchFamily="34" charset="0"/>
              <a:buChar char="–"/>
            </a:pPr>
            <a:r>
              <a:rPr lang="en-US" sz="2000" dirty="0"/>
              <a:t>Self assessment or 3</a:t>
            </a:r>
            <a:r>
              <a:rPr lang="en-US" sz="2000" baseline="30000" dirty="0"/>
              <a:t>rd</a:t>
            </a:r>
            <a:r>
              <a:rPr lang="en-US" sz="2000" dirty="0"/>
              <a:t> party assessment of cybersecurity practices</a:t>
            </a:r>
          </a:p>
          <a:p>
            <a:pPr marL="742950" lvl="1" indent="-285750">
              <a:buFont typeface="Calibri" panose="020F0502020204030204" pitchFamily="34" charset="0"/>
              <a:buChar char="–"/>
            </a:pPr>
            <a:r>
              <a:rPr lang="en-US" sz="2000" dirty="0"/>
              <a:t>State evaluation of cybersecurity practices during sanitary surveys</a:t>
            </a:r>
          </a:p>
          <a:p>
            <a:pPr marL="742950" lvl="1" indent="-285750">
              <a:buFont typeface="Calibri" panose="020F0502020204030204" pitchFamily="34" charset="0"/>
              <a:buChar char="–"/>
            </a:pPr>
            <a:r>
              <a:rPr lang="en-US" sz="2000" dirty="0"/>
              <a:t>Alternative State Program for Water System Cybersecurity</a:t>
            </a:r>
          </a:p>
        </p:txBody>
      </p:sp>
      <p:grpSp>
        <p:nvGrpSpPr>
          <p:cNvPr id="8" name="Group 7">
            <a:extLst>
              <a:ext uri="{FF2B5EF4-FFF2-40B4-BE49-F238E27FC236}">
                <a16:creationId xmlns:a16="http://schemas.microsoft.com/office/drawing/2014/main" id="{56A40579-B2AC-4AF5-AE5E-754E5383793E}"/>
              </a:ext>
            </a:extLst>
          </p:cNvPr>
          <p:cNvGrpSpPr/>
          <p:nvPr/>
        </p:nvGrpSpPr>
        <p:grpSpPr>
          <a:xfrm>
            <a:off x="10564586" y="5475484"/>
            <a:ext cx="1524000" cy="1194945"/>
            <a:chOff x="8147703" y="3821137"/>
            <a:chExt cx="2427514" cy="2036222"/>
          </a:xfrm>
        </p:grpSpPr>
        <p:sp>
          <p:nvSpPr>
            <p:cNvPr id="9" name="Rectangle 8">
              <a:extLst>
                <a:ext uri="{FF2B5EF4-FFF2-40B4-BE49-F238E27FC236}">
                  <a16:creationId xmlns:a16="http://schemas.microsoft.com/office/drawing/2014/main" id="{1A9D0BD9-D026-43EF-A6B2-39EE58B5A21C}"/>
                </a:ext>
              </a:extLst>
            </p:cNvPr>
            <p:cNvSpPr/>
            <p:nvPr/>
          </p:nvSpPr>
          <p:spPr>
            <a:xfrm>
              <a:off x="8147703" y="3821137"/>
              <a:ext cx="2427514" cy="2036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9D34CABD-9FD4-4EE1-A8A2-DE98B01A49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32" b="94018" l="5450" r="93650">
                          <a14:foregroundMark x1="18550" y1="17547" x2="18550" y2="17547"/>
                          <a14:foregroundMark x1="22700" y1="16650" x2="22700" y2="16650"/>
                          <a14:foregroundMark x1="25050" y1="15553" x2="25050" y2="15553"/>
                          <a14:foregroundMark x1="31300" y1="12562" x2="31300" y2="12562"/>
                          <a14:foregroundMark x1="34850" y1="10020" x2="34850" y2="10020"/>
                          <a14:foregroundMark x1="34850" y1="6730" x2="34850" y2="6730"/>
                          <a14:foregroundMark x1="37900" y1="6331" x2="37650" y2="6730"/>
                          <a14:foregroundMark x1="38450" y1="8973" x2="38450" y2="8973"/>
                          <a14:foregroundMark x1="42650" y1="7378" x2="42650" y2="7378"/>
                          <a14:foregroundMark x1="43050" y1="6979" x2="43050" y2="6979"/>
                          <a14:foregroundMark x1="52750" y1="6730" x2="52750" y2="6730"/>
                          <a14:foregroundMark x1="60000" y1="7378" x2="60000" y2="7378"/>
                          <a14:foregroundMark x1="62650" y1="10967" x2="62650" y2="10967"/>
                          <a14:foregroundMark x1="69400" y1="12662" x2="69400" y2="12662"/>
                          <a14:foregroundMark x1="73500" y1="13210" x2="73500" y2="13210"/>
                          <a14:foregroundMark x1="77750" y1="16351" x2="77750" y2="16351"/>
                          <a14:foregroundMark x1="82950" y1="24177" x2="82950" y2="24177"/>
                          <a14:foregroundMark x1="87800" y1="31406" x2="87800" y2="31406"/>
                          <a14:foregroundMark x1="87950" y1="36839" x2="87950" y2="36839"/>
                          <a14:foregroundMark x1="90350" y1="38833" x2="90350" y2="38833"/>
                          <a14:foregroundMark x1="90100" y1="43968" x2="90100" y2="43968"/>
                          <a14:foregroundMark x1="93650" y1="41476" x2="93650" y2="41476"/>
                          <a14:foregroundMark x1="89950" y1="49501" x2="89950" y2="49501"/>
                          <a14:foregroundMark x1="89700" y1="54636" x2="89700" y2="54636"/>
                          <a14:foregroundMark x1="88500" y1="60718" x2="88500" y2="60718"/>
                          <a14:foregroundMark x1="85550" y1="69591" x2="85550" y2="69591"/>
                          <a14:foregroundMark x1="81850" y1="75523" x2="81850" y2="75523"/>
                          <a14:foregroundMark x1="79750" y1="78166" x2="79750" y2="78166"/>
                          <a14:foregroundMark x1="76050" y1="80409" x2="76050" y2="80409"/>
                          <a14:foregroundMark x1="71950" y1="83848" x2="71950" y2="83848"/>
                          <a14:foregroundMark x1="66750" y1="86740" x2="66750" y2="86740"/>
                          <a14:foregroundMark x1="62550" y1="88584" x2="62550" y2="88584"/>
                          <a14:foregroundMark x1="57650" y1="90179" x2="57650" y2="90179"/>
                          <a14:foregroundMark x1="56850" y1="89133" x2="56850" y2="89133"/>
                          <a14:foregroundMark x1="58700" y1="90429" x2="58700" y2="90429"/>
                          <a14:foregroundMark x1="55000" y1="90977" x2="55000" y2="90977"/>
                          <a14:foregroundMark x1="56200" y1="94018" x2="56200" y2="94018"/>
                          <a14:foregroundMark x1="49450" y1="92822" x2="49450" y2="92822"/>
                          <a14:foregroundMark x1="43600" y1="92822" x2="43600" y2="92822"/>
                          <a14:foregroundMark x1="35900" y1="91226" x2="35900" y2="91226"/>
                          <a14:foregroundMark x1="31950" y1="90179" x2="31950" y2="90179"/>
                          <a14:foregroundMark x1="26000" y1="86341" x2="26000" y2="86341"/>
                          <a14:foregroundMark x1="22400" y1="83051" x2="22400" y2="83051"/>
                          <a14:foregroundMark x1="17800" y1="77866" x2="17800" y2="77866"/>
                          <a14:foregroundMark x1="14200" y1="74726" x2="14200" y2="74726"/>
                          <a14:foregroundMark x1="9450" y1="67597" x2="9450" y2="67597"/>
                          <a14:foregroundMark x1="8900" y1="31157" x2="8900" y2="31157"/>
                          <a14:foregroundMark x1="15250" y1="26421" x2="15250" y2="26421"/>
                          <a14:foregroundMark x1="11300" y1="37089" x2="11300" y2="37089"/>
                          <a14:foregroundMark x1="5450" y1="44766" x2="5450" y2="44766"/>
                          <a14:foregroundMark x1="8400" y1="49252" x2="8400" y2="49252"/>
                          <a14:foregroundMark x1="7450" y1="52941" x2="7450" y2="52941"/>
                          <a14:foregroundMark x1="7450" y1="57278" x2="7450" y2="57278"/>
                          <a14:foregroundMark x1="49450" y1="59821" x2="49450" y2="59821"/>
                          <a14:foregroundMark x1="49550" y1="61765" x2="49550" y2="61765"/>
                          <a14:foregroundMark x1="49800" y1="66152" x2="49800" y2="66152"/>
                          <a14:foregroundMark x1="49800" y1="70090" x2="49800" y2="70090"/>
                          <a14:foregroundMark x1="49700" y1="69043" x2="49450" y2="75125"/>
                          <a14:foregroundMark x1="28100" y1="50050" x2="28100" y2="50050"/>
                          <a14:foregroundMark x1="25700" y1="48704" x2="25700" y2="48704"/>
                          <a14:foregroundMark x1="28000" y1="49103" x2="30250" y2="50698"/>
                          <a14:foregroundMark x1="58300" y1="57178" x2="61750" y2="55583"/>
                          <a14:foregroundMark x1="6550" y1="57677" x2="6550" y2="57677"/>
                          <a14:foregroundMark x1="12200" y1="69442" x2="12200" y2="69442"/>
                          <a14:foregroundMark x1="88900" y1="69691" x2="88900" y2="69691"/>
                          <a14:foregroundMark x1="90200" y1="56231" x2="90200" y2="56231"/>
                          <a14:foregroundMark x1="93400" y1="53340" x2="93400" y2="53340"/>
                          <a14:backgroundMark x1="8400" y1="53838" x2="8400" y2="53838"/>
                          <a14:backgroundMark x1="21900" y1="83549" x2="21900" y2="83549"/>
                          <a14:backgroundMark x1="31400" y1="88435" x2="31400" y2="88435"/>
                          <a14:backgroundMark x1="44800" y1="91476" x2="44800" y2="91476"/>
                          <a14:backgroundMark x1="50600" y1="91376" x2="50600" y2="91376"/>
                          <a14:backgroundMark x1="57650" y1="90279" x2="57650" y2="90279"/>
                          <a14:backgroundMark x1="57650" y1="90429" x2="57650" y2="90429"/>
                          <a14:backgroundMark x1="89150" y1="68893" x2="89150" y2="68893"/>
                          <a14:backgroundMark x1="91150" y1="60967" x2="91150" y2="60967"/>
                          <a14:backgroundMark x1="64500" y1="10169" x2="64500" y2="10169"/>
                        </a14:backgroundRemoval>
                      </a14:imgEffect>
                    </a14:imgLayer>
                  </a14:imgProps>
                </a:ext>
              </a:extLst>
            </a:blip>
            <a:stretch>
              <a:fillRect/>
            </a:stretch>
          </p:blipFill>
          <p:spPr>
            <a:xfrm>
              <a:off x="8346394" y="3821137"/>
              <a:ext cx="2030131" cy="2036222"/>
            </a:xfrm>
            <a:prstGeom prst="rect">
              <a:avLst/>
            </a:prstGeom>
          </p:spPr>
        </p:pic>
      </p:grpSp>
      <p:sp>
        <p:nvSpPr>
          <p:cNvPr id="11" name="TextBox 10">
            <a:extLst>
              <a:ext uri="{FF2B5EF4-FFF2-40B4-BE49-F238E27FC236}">
                <a16:creationId xmlns:a16="http://schemas.microsoft.com/office/drawing/2014/main" id="{77531304-BD97-4346-A01B-F98A515B2F9A}"/>
              </a:ext>
            </a:extLst>
          </p:cNvPr>
          <p:cNvSpPr txBox="1"/>
          <p:nvPr/>
        </p:nvSpPr>
        <p:spPr>
          <a:xfrm>
            <a:off x="2191833" y="148111"/>
            <a:ext cx="7544057" cy="707886"/>
          </a:xfrm>
          <a:prstGeom prst="rect">
            <a:avLst/>
          </a:prstGeom>
          <a:noFill/>
        </p:spPr>
        <p:txBody>
          <a:bodyPr wrap="square" rtlCol="0">
            <a:spAutoFit/>
          </a:bodyPr>
          <a:lstStyle/>
          <a:p>
            <a:pPr algn="ctr"/>
            <a:r>
              <a:rPr lang="en-US" sz="3600" b="1" dirty="0">
                <a:solidFill>
                  <a:schemeClr val="bg1"/>
                </a:solidFill>
                <a:latin typeface="+mj-lt"/>
              </a:rPr>
              <a:t>Cybersecurity</a:t>
            </a:r>
            <a:r>
              <a:rPr lang="en-US" sz="4000" b="1" dirty="0">
                <a:solidFill>
                  <a:schemeClr val="bg1"/>
                </a:solidFill>
                <a:latin typeface="+mj-lt"/>
              </a:rPr>
              <a:t> </a:t>
            </a:r>
          </a:p>
        </p:txBody>
      </p:sp>
      <p:sp>
        <p:nvSpPr>
          <p:cNvPr id="2" name="TextBox 1">
            <a:extLst>
              <a:ext uri="{FF2B5EF4-FFF2-40B4-BE49-F238E27FC236}">
                <a16:creationId xmlns:a16="http://schemas.microsoft.com/office/drawing/2014/main" id="{BEE98B78-5330-F227-14C1-E941B6BB5325}"/>
              </a:ext>
            </a:extLst>
          </p:cNvPr>
          <p:cNvSpPr txBox="1"/>
          <p:nvPr/>
        </p:nvSpPr>
        <p:spPr>
          <a:xfrm>
            <a:off x="2456110" y="148111"/>
            <a:ext cx="6973875" cy="769441"/>
          </a:xfrm>
          <a:prstGeom prst="rect">
            <a:avLst/>
          </a:prstGeom>
          <a:noFill/>
        </p:spPr>
        <p:txBody>
          <a:bodyPr wrap="square" rtlCol="0">
            <a:spAutoFit/>
          </a:bodyPr>
          <a:lstStyle/>
          <a:p>
            <a:pPr algn="ctr"/>
            <a:r>
              <a:rPr lang="en-US" sz="4400" spc="-120" dirty="0">
                <a:latin typeface="+mj-lt"/>
                <a:ea typeface="+mj-ea"/>
                <a:cs typeface="+mj-cs"/>
              </a:rPr>
              <a:t>Cybersecurity</a:t>
            </a:r>
          </a:p>
        </p:txBody>
      </p:sp>
      <p:sp>
        <p:nvSpPr>
          <p:cNvPr id="4" name="TextBox 3">
            <a:extLst>
              <a:ext uri="{FF2B5EF4-FFF2-40B4-BE49-F238E27FC236}">
                <a16:creationId xmlns:a16="http://schemas.microsoft.com/office/drawing/2014/main" id="{9F1AF4F0-5E4F-F839-2C22-189EF38963B2}"/>
              </a:ext>
            </a:extLst>
          </p:cNvPr>
          <p:cNvSpPr txBox="1"/>
          <p:nvPr/>
        </p:nvSpPr>
        <p:spPr>
          <a:xfrm>
            <a:off x="658825" y="6114036"/>
            <a:ext cx="9564675" cy="400110"/>
          </a:xfrm>
          <a:prstGeom prst="rect">
            <a:avLst/>
          </a:prstGeom>
          <a:solidFill>
            <a:schemeClr val="accent1">
              <a:lumMod val="40000"/>
              <a:lumOff val="60000"/>
            </a:schemeClr>
          </a:solidFill>
        </p:spPr>
        <p:txBody>
          <a:bodyPr wrap="square" rtlCol="0">
            <a:spAutoFit/>
          </a:bodyPr>
          <a:lstStyle/>
          <a:p>
            <a:r>
              <a:rPr lang="en-US" sz="2000" dirty="0"/>
              <a:t>https://www.epa.gov/waterriskassessment/epa-cybersecurity-water-sector</a:t>
            </a:r>
          </a:p>
        </p:txBody>
      </p:sp>
      <p:sp>
        <p:nvSpPr>
          <p:cNvPr id="7" name="TextBox 6">
            <a:extLst>
              <a:ext uri="{FF2B5EF4-FFF2-40B4-BE49-F238E27FC236}">
                <a16:creationId xmlns:a16="http://schemas.microsoft.com/office/drawing/2014/main" id="{584AF74C-7F1C-64BC-C748-D93C451DFFEE}"/>
              </a:ext>
            </a:extLst>
          </p:cNvPr>
          <p:cNvSpPr txBox="1"/>
          <p:nvPr/>
        </p:nvSpPr>
        <p:spPr>
          <a:xfrm>
            <a:off x="7251700" y="1713010"/>
            <a:ext cx="4622800" cy="3170099"/>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t>What Technical Support is EPA Offering?</a:t>
            </a:r>
          </a:p>
          <a:p>
            <a:pPr marL="742950" lvl="1" indent="-285750">
              <a:buFont typeface="Calibri" panose="020F0502020204030204" pitchFamily="34" charset="0"/>
              <a:buChar char="–"/>
            </a:pPr>
            <a:r>
              <a:rPr lang="en-US" sz="2000" dirty="0"/>
              <a:t>Guidance (draft)</a:t>
            </a:r>
          </a:p>
          <a:p>
            <a:pPr marL="1200150" lvl="2" indent="-285750">
              <a:buFont typeface="Arial" panose="020B0604020202020204" pitchFamily="34" charset="0"/>
              <a:buChar char="•"/>
            </a:pPr>
            <a:r>
              <a:rPr lang="en-US" sz="2000" dirty="0"/>
              <a:t>Optional checklist of cybersecurity practices</a:t>
            </a:r>
          </a:p>
          <a:p>
            <a:pPr marL="742950" lvl="1" indent="-285750">
              <a:buFont typeface="Calibri" panose="020F0502020204030204" pitchFamily="34" charset="0"/>
              <a:buChar char="–"/>
            </a:pPr>
            <a:r>
              <a:rPr lang="en-US" sz="2000" dirty="0"/>
              <a:t>Training (states, PWSs)</a:t>
            </a:r>
          </a:p>
          <a:p>
            <a:pPr marL="742950" lvl="1" indent="-285750">
              <a:buFont typeface="Calibri" panose="020F0502020204030204" pitchFamily="34" charset="0"/>
              <a:buChar char="–"/>
            </a:pPr>
            <a:r>
              <a:rPr lang="en-US" sz="2000" dirty="0"/>
              <a:t>EPA Technical Assistance</a:t>
            </a:r>
          </a:p>
          <a:p>
            <a:pPr marL="1200150" lvl="2" indent="-285750">
              <a:buFont typeface="Arial" panose="020B0604020202020204" pitchFamily="34" charset="0"/>
              <a:buChar char="•"/>
            </a:pPr>
            <a:r>
              <a:rPr lang="en-US" sz="2000" dirty="0"/>
              <a:t>EPA Water Sector Cybersecurity Evaluation Program</a:t>
            </a:r>
          </a:p>
          <a:p>
            <a:pPr marL="1200150" lvl="2" indent="-285750">
              <a:buFont typeface="Arial" panose="020B0604020202020204" pitchFamily="34" charset="0"/>
              <a:buChar char="•"/>
            </a:pPr>
            <a:r>
              <a:rPr lang="en-US" sz="2000" dirty="0"/>
              <a:t>EPA Water Sector Cybersecurity TA Program</a:t>
            </a:r>
          </a:p>
        </p:txBody>
      </p:sp>
      <p:sp>
        <p:nvSpPr>
          <p:cNvPr id="12" name="TextBox 11">
            <a:extLst>
              <a:ext uri="{FF2B5EF4-FFF2-40B4-BE49-F238E27FC236}">
                <a16:creationId xmlns:a16="http://schemas.microsoft.com/office/drawing/2014/main" id="{BCD9227B-CC5E-6756-82DE-942129EE36DE}"/>
              </a:ext>
            </a:extLst>
          </p:cNvPr>
          <p:cNvSpPr txBox="1"/>
          <p:nvPr/>
        </p:nvSpPr>
        <p:spPr>
          <a:xfrm>
            <a:off x="1854200" y="866714"/>
            <a:ext cx="8483600" cy="461665"/>
          </a:xfrm>
          <a:prstGeom prst="rect">
            <a:avLst/>
          </a:prstGeom>
          <a:solidFill>
            <a:schemeClr val="tx2">
              <a:lumMod val="25000"/>
              <a:lumOff val="75000"/>
            </a:schemeClr>
          </a:solidFill>
        </p:spPr>
        <p:txBody>
          <a:bodyPr wrap="square" rtlCol="0">
            <a:spAutoFit/>
          </a:bodyPr>
          <a:lstStyle/>
          <a:p>
            <a:pPr algn="ctr"/>
            <a:r>
              <a:rPr lang="en-US" sz="2400" b="1" i="1" dirty="0"/>
              <a:t>EPA Interpretative Memorandum – March 3, 2023</a:t>
            </a:r>
            <a:endParaRPr lang="en-US" sz="2400" dirty="0"/>
          </a:p>
        </p:txBody>
      </p:sp>
    </p:spTree>
    <p:extLst>
      <p:ext uri="{BB962C8B-B14F-4D97-AF65-F5344CB8AC3E}">
        <p14:creationId xmlns:p14="http://schemas.microsoft.com/office/powerpoint/2010/main" val="24763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pPr eaLnBrk="1" hangingPunct="1">
              <a:defRPr/>
            </a:pPr>
            <a:r>
              <a:rPr lang="en-US" sz="4600" dirty="0">
                <a:solidFill>
                  <a:schemeClr val="tx1"/>
                </a:solidFill>
              </a:rPr>
              <a:t>        </a:t>
            </a:r>
          </a:p>
        </p:txBody>
      </p:sp>
      <p:sp>
        <p:nvSpPr>
          <p:cNvPr id="23556" name="Text Box 3"/>
          <p:cNvSpPr txBox="1">
            <a:spLocks noChangeArrowheads="1"/>
          </p:cNvSpPr>
          <p:nvPr/>
        </p:nvSpPr>
        <p:spPr bwMode="auto">
          <a:xfrm>
            <a:off x="3032126" y="4905376"/>
            <a:ext cx="3438525" cy="830997"/>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endParaRPr lang="en-US" sz="2800" dirty="0">
              <a:solidFill>
                <a:srgbClr val="FFFFFF"/>
              </a:solidFill>
              <a:latin typeface="Arial" charset="0"/>
              <a:cs typeface="Arial" charset="0"/>
            </a:endParaRPr>
          </a:p>
          <a:p>
            <a:pPr defTabSz="914400" eaLnBrk="0" fontAlgn="base" hangingPunct="0">
              <a:spcBef>
                <a:spcPct val="0"/>
              </a:spcBef>
              <a:spcAft>
                <a:spcPct val="0"/>
              </a:spcAft>
            </a:pPr>
            <a:endParaRPr lang="en-US" sz="2000" dirty="0">
              <a:solidFill>
                <a:srgbClr val="FFFFFF"/>
              </a:solidFill>
              <a:latin typeface="Arial" charset="0"/>
              <a:cs typeface="Arial" charset="0"/>
            </a:endParaRPr>
          </a:p>
        </p:txBody>
      </p:sp>
      <p:pic>
        <p:nvPicPr>
          <p:cNvPr id="23557" name="Picture 4" descr="epafiles_logo_epaseal"/>
          <p:cNvPicPr>
            <a:picLocks noChangeAspect="1" noChangeArrowheads="1"/>
          </p:cNvPicPr>
          <p:nvPr/>
        </p:nvPicPr>
        <p:blipFill>
          <a:blip r:embed="rId3" cstate="print"/>
          <a:srcRect/>
          <a:stretch>
            <a:fillRect/>
          </a:stretch>
        </p:blipFill>
        <p:spPr bwMode="auto">
          <a:xfrm>
            <a:off x="9770609" y="4905376"/>
            <a:ext cx="2209800" cy="1687512"/>
          </a:xfrm>
          <a:prstGeom prst="rect">
            <a:avLst/>
          </a:prstGeom>
          <a:noFill/>
          <a:ln w="9525">
            <a:noFill/>
            <a:miter lim="800000"/>
            <a:headEnd/>
            <a:tailEnd/>
          </a:ln>
        </p:spPr>
      </p:pic>
      <p:sp>
        <p:nvSpPr>
          <p:cNvPr id="2" name="TextBox 1">
            <a:extLst>
              <a:ext uri="{FF2B5EF4-FFF2-40B4-BE49-F238E27FC236}">
                <a16:creationId xmlns:a16="http://schemas.microsoft.com/office/drawing/2014/main" id="{ECE595C1-06DE-4A9F-A149-CD49257537AD}"/>
              </a:ext>
            </a:extLst>
          </p:cNvPr>
          <p:cNvSpPr txBox="1"/>
          <p:nvPr/>
        </p:nvSpPr>
        <p:spPr>
          <a:xfrm>
            <a:off x="1524000" y="5123090"/>
            <a:ext cx="9143999" cy="830997"/>
          </a:xfrm>
          <a:prstGeom prst="rect">
            <a:avLst/>
          </a:prstGeom>
          <a:noFill/>
        </p:spPr>
        <p:txBody>
          <a:bodyPr wrap="square" rtlCol="0">
            <a:spAutoFit/>
          </a:bodyPr>
          <a:lstStyle/>
          <a:p>
            <a:pPr algn="ctr"/>
            <a:r>
              <a:rPr lang="en-US" sz="4800" dirty="0"/>
              <a:t>Any Questions?</a:t>
            </a:r>
          </a:p>
        </p:txBody>
      </p:sp>
      <p:pic>
        <p:nvPicPr>
          <p:cNvPr id="8" name="Picture 5">
            <a:extLst>
              <a:ext uri="{FF2B5EF4-FFF2-40B4-BE49-F238E27FC236}">
                <a16:creationId xmlns:a16="http://schemas.microsoft.com/office/drawing/2014/main" id="{722EBB41-7858-4C9D-AD6F-DA77D2A43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056" y="0"/>
            <a:ext cx="3581400" cy="23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E9BA57E5-86C6-43E3-85DD-1DF5574B7B10}"/>
              </a:ext>
            </a:extLst>
          </p:cNvPr>
          <p:cNvSpPr txBox="1">
            <a:spLocks noChangeArrowheads="1"/>
          </p:cNvSpPr>
          <p:nvPr/>
        </p:nvSpPr>
        <p:spPr bwMode="auto">
          <a:xfrm>
            <a:off x="7424056" y="2384812"/>
            <a:ext cx="3581400" cy="2122487"/>
          </a:xfrm>
          <a:prstGeom prst="rect">
            <a:avLst/>
          </a:prstGeom>
          <a:solidFill>
            <a:sysClr val="windowText" lastClr="000000">
              <a:lumMod val="85000"/>
              <a:alpha val="85000"/>
            </a:sysClr>
          </a:solidFill>
          <a:ln w="82550">
            <a:solidFill>
              <a:schemeClr val="accent3">
                <a:lumMod val="40000"/>
                <a:lumOff val="60000"/>
              </a:schemeClr>
            </a:solidFill>
          </a:ln>
          <a:effectLst/>
        </p:spPr>
        <p:txBody>
          <a:bodyPr>
            <a:normAutofit fontScale="85000" lnSpcReduction="100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entury Gothic" panose="020B0502020202020204"/>
                <a:ea typeface="+mn-ea"/>
                <a:cs typeface="+mn-cs"/>
              </a:rPr>
              <a:t>Anna Yen, P.E.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entury Gothic" panose="020B0502020202020204"/>
                <a:ea typeface="+mn-ea"/>
                <a:cs typeface="+mn-cs"/>
              </a:rPr>
              <a:t>US EPA Region 9</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entury Gothic" panose="020B0502020202020204"/>
                <a:ea typeface="+mn-ea"/>
                <a:cs typeface="+mn-cs"/>
              </a:rPr>
              <a:t>yen.anna@epa.gov</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Century Gothic" panose="020B0502020202020204"/>
                <a:ea typeface="+mn-ea"/>
                <a:cs typeface="+mn-cs"/>
              </a:rPr>
              <a:t>(415) 972-3976</a:t>
            </a:r>
          </a:p>
        </p:txBody>
      </p:sp>
      <p:pic>
        <p:nvPicPr>
          <p:cNvPr id="5" name="Picture 4">
            <a:extLst>
              <a:ext uri="{FF2B5EF4-FFF2-40B4-BE49-F238E27FC236}">
                <a16:creationId xmlns:a16="http://schemas.microsoft.com/office/drawing/2014/main" id="{D8DC2F28-1626-DA2F-0BA5-27E5CD64C346}"/>
              </a:ext>
            </a:extLst>
          </p:cNvPr>
          <p:cNvPicPr>
            <a:picLocks noChangeAspect="1"/>
          </p:cNvPicPr>
          <p:nvPr/>
        </p:nvPicPr>
        <p:blipFill>
          <a:blip r:embed="rId5"/>
          <a:stretch>
            <a:fillRect/>
          </a:stretch>
        </p:blipFill>
        <p:spPr>
          <a:xfrm>
            <a:off x="381544" y="1168378"/>
            <a:ext cx="7042512" cy="33148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10A3A-28AE-47D6-B628-9867AEF8BC21}"/>
              </a:ext>
            </a:extLst>
          </p:cNvPr>
          <p:cNvPicPr>
            <a:picLocks noChangeAspect="1"/>
          </p:cNvPicPr>
          <p:nvPr/>
        </p:nvPicPr>
        <p:blipFill>
          <a:blip r:embed="rId3"/>
          <a:stretch>
            <a:fillRect/>
          </a:stretch>
        </p:blipFill>
        <p:spPr>
          <a:xfrm>
            <a:off x="988785" y="0"/>
            <a:ext cx="10454269" cy="6858000"/>
          </a:xfrm>
          <a:prstGeom prst="rect">
            <a:avLst/>
          </a:prstGeom>
        </p:spPr>
      </p:pic>
      <p:sp>
        <p:nvSpPr>
          <p:cNvPr id="3" name="TextBox 2">
            <a:extLst>
              <a:ext uri="{FF2B5EF4-FFF2-40B4-BE49-F238E27FC236}">
                <a16:creationId xmlns:a16="http://schemas.microsoft.com/office/drawing/2014/main" id="{EBDE9E8C-BAC1-41B5-996E-3C0578855214}"/>
              </a:ext>
            </a:extLst>
          </p:cNvPr>
          <p:cNvSpPr txBox="1"/>
          <p:nvPr/>
        </p:nvSpPr>
        <p:spPr>
          <a:xfrm>
            <a:off x="1554064" y="0"/>
            <a:ext cx="6317395" cy="646331"/>
          </a:xfrm>
          <a:prstGeom prst="rect">
            <a:avLst/>
          </a:prstGeom>
          <a:noFill/>
        </p:spPr>
        <p:txBody>
          <a:bodyPr wrap="square" rtlCol="0">
            <a:spAutoFit/>
          </a:bodyPr>
          <a:lstStyle/>
          <a:p>
            <a:r>
              <a:rPr lang="en-US" sz="3600" b="1" dirty="0"/>
              <a:t>EPA REGULATORY PROCESS</a:t>
            </a:r>
          </a:p>
        </p:txBody>
      </p:sp>
    </p:spTree>
    <p:extLst>
      <p:ext uri="{BB962C8B-B14F-4D97-AF65-F5344CB8AC3E}">
        <p14:creationId xmlns:p14="http://schemas.microsoft.com/office/powerpoint/2010/main" val="367422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F3"/>
        </a:solidFill>
        <a:effectLst/>
      </p:bgPr>
    </p:bg>
    <p:spTree>
      <p:nvGrpSpPr>
        <p:cNvPr id="1" name="Shape 920"/>
        <p:cNvGrpSpPr/>
        <p:nvPr/>
      </p:nvGrpSpPr>
      <p:grpSpPr>
        <a:xfrm>
          <a:off x="0" y="0"/>
          <a:ext cx="0" cy="0"/>
          <a:chOff x="0" y="0"/>
          <a:chExt cx="0" cy="0"/>
        </a:xfrm>
      </p:grpSpPr>
      <p:sp>
        <p:nvSpPr>
          <p:cNvPr id="921" name="Google Shape;921;p59"/>
          <p:cNvSpPr txBox="1">
            <a:spLocks noGrp="1"/>
          </p:cNvSpPr>
          <p:nvPr>
            <p:ph type="title"/>
          </p:nvPr>
        </p:nvSpPr>
        <p:spPr>
          <a:xfrm>
            <a:off x="472440" y="199120"/>
            <a:ext cx="11247120" cy="855906"/>
          </a:xfrm>
          <a:prstGeom prst="rect">
            <a:avLst/>
          </a:prstGeom>
        </p:spPr>
        <p:txBody>
          <a:bodyPr spcFirstLastPara="1" wrap="square" lIns="121900" tIns="121900" rIns="121900" bIns="121900" anchor="t" anchorCtr="0">
            <a:noAutofit/>
          </a:bodyPr>
          <a:lstStyle/>
          <a:p>
            <a:pPr algn="ctr"/>
            <a:r>
              <a:rPr lang="en" sz="4800" dirty="0">
                <a:solidFill>
                  <a:schemeClr val="tx1"/>
                </a:solidFill>
              </a:rPr>
              <a:t>Unregulated Contaminant Monitoring Rule</a:t>
            </a:r>
            <a:endParaRPr sz="4800" dirty="0">
              <a:solidFill>
                <a:schemeClr val="tx1"/>
              </a:solidFill>
            </a:endParaRPr>
          </a:p>
        </p:txBody>
      </p:sp>
      <p:grpSp>
        <p:nvGrpSpPr>
          <p:cNvPr id="943" name="Google Shape;943;p59"/>
          <p:cNvGrpSpPr/>
          <p:nvPr/>
        </p:nvGrpSpPr>
        <p:grpSpPr>
          <a:xfrm>
            <a:off x="2058656" y="3310964"/>
            <a:ext cx="218459" cy="161169"/>
            <a:chOff x="5223609" y="3731112"/>
            <a:chExt cx="371782" cy="274285"/>
          </a:xfrm>
        </p:grpSpPr>
        <p:sp>
          <p:nvSpPr>
            <p:cNvPr id="944" name="Google Shape;944;p5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945" name="Google Shape;945;p5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sp>
        <p:nvSpPr>
          <p:cNvPr id="47" name="Google Shape;922;p59">
            <a:extLst>
              <a:ext uri="{FF2B5EF4-FFF2-40B4-BE49-F238E27FC236}">
                <a16:creationId xmlns:a16="http://schemas.microsoft.com/office/drawing/2014/main" id="{41DCC1AC-2839-4E46-8959-846732734630}"/>
              </a:ext>
            </a:extLst>
          </p:cNvPr>
          <p:cNvSpPr/>
          <p:nvPr/>
        </p:nvSpPr>
        <p:spPr>
          <a:xfrm>
            <a:off x="1248464" y="1545564"/>
            <a:ext cx="4514599" cy="3530800"/>
          </a:xfrm>
          <a:prstGeom prst="rect">
            <a:avLst/>
          </a:prstGeom>
          <a:noFill/>
          <a:ln w="9525" cap="flat" cmpd="sng">
            <a:solidFill>
              <a:schemeClr val="bg2">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48" name="Google Shape;923;p59">
            <a:extLst>
              <a:ext uri="{FF2B5EF4-FFF2-40B4-BE49-F238E27FC236}">
                <a16:creationId xmlns:a16="http://schemas.microsoft.com/office/drawing/2014/main" id="{4A5A0806-F539-40D1-9F66-501B874F5872}"/>
              </a:ext>
            </a:extLst>
          </p:cNvPr>
          <p:cNvSpPr/>
          <p:nvPr/>
        </p:nvSpPr>
        <p:spPr>
          <a:xfrm>
            <a:off x="1714865" y="1304264"/>
            <a:ext cx="2022800" cy="952400"/>
          </a:xfrm>
          <a:prstGeom prst="rect">
            <a:avLst/>
          </a:prstGeom>
          <a:solidFill>
            <a:srgbClr val="F8F8F8"/>
          </a:solidFill>
          <a:ln w="38100">
            <a:solidFill>
              <a:schemeClr val="accent1"/>
            </a:solidFill>
          </a:ln>
        </p:spPr>
        <p:txBody>
          <a:bodyPr spcFirstLastPara="1" wrap="square" lIns="121900" tIns="121900" rIns="121900" bIns="121900" anchor="ctr" anchorCtr="0">
            <a:noAutofit/>
          </a:bodyPr>
          <a:lstStyle/>
          <a:p>
            <a:pPr algn="ctr"/>
            <a:r>
              <a:rPr lang="en" sz="2400" dirty="0">
                <a:solidFill>
                  <a:srgbClr val="000099"/>
                </a:solidFill>
                <a:ea typeface="Staatliches"/>
                <a:cs typeface="Staatliches"/>
                <a:sym typeface="Staatliches"/>
              </a:rPr>
              <a:t>UCMR Cycle 5</a:t>
            </a:r>
            <a:endParaRPr sz="2400" dirty="0">
              <a:solidFill>
                <a:srgbClr val="000099"/>
              </a:solidFill>
              <a:ea typeface="Staatliches"/>
              <a:cs typeface="Staatliches"/>
              <a:sym typeface="Staatliches"/>
            </a:endParaRPr>
          </a:p>
        </p:txBody>
      </p:sp>
      <p:sp>
        <p:nvSpPr>
          <p:cNvPr id="49" name="Google Shape;924;p59">
            <a:extLst>
              <a:ext uri="{FF2B5EF4-FFF2-40B4-BE49-F238E27FC236}">
                <a16:creationId xmlns:a16="http://schemas.microsoft.com/office/drawing/2014/main" id="{90680710-AA49-495B-AFDE-206A53CDBDB6}"/>
              </a:ext>
            </a:extLst>
          </p:cNvPr>
          <p:cNvSpPr/>
          <p:nvPr/>
        </p:nvSpPr>
        <p:spPr>
          <a:xfrm>
            <a:off x="1573464" y="4834864"/>
            <a:ext cx="2315629" cy="708760"/>
          </a:xfrm>
          <a:prstGeom prst="rect">
            <a:avLst/>
          </a:prstGeom>
          <a:solidFill>
            <a:srgbClr val="F8F8F8"/>
          </a:solidFill>
          <a:ln w="38100">
            <a:solidFill>
              <a:schemeClr val="accent1"/>
            </a:solidFill>
          </a:ln>
        </p:spPr>
        <p:txBody>
          <a:bodyPr spcFirstLastPara="1" wrap="square" lIns="121900" tIns="121900" rIns="121900" bIns="121900" anchor="ctr" anchorCtr="0">
            <a:noAutofit/>
          </a:bodyPr>
          <a:lstStyle/>
          <a:p>
            <a:pPr algn="ctr"/>
            <a:r>
              <a:rPr lang="en" sz="1600" dirty="0">
                <a:solidFill>
                  <a:schemeClr val="accent2"/>
                </a:solidFill>
                <a:latin typeface="Roboto"/>
                <a:ea typeface="Roboto"/>
                <a:cs typeface="Roboto"/>
                <a:sym typeface="Roboto"/>
              </a:rPr>
              <a:t>29 PFAS Compounds &amp; Lithium</a:t>
            </a:r>
            <a:endParaRPr sz="1600" dirty="0">
              <a:solidFill>
                <a:schemeClr val="accent2"/>
              </a:solidFill>
              <a:latin typeface="Roboto"/>
              <a:ea typeface="Roboto"/>
              <a:cs typeface="Roboto"/>
              <a:sym typeface="Roboto"/>
            </a:endParaRPr>
          </a:p>
        </p:txBody>
      </p:sp>
      <p:graphicFrame>
        <p:nvGraphicFramePr>
          <p:cNvPr id="50" name="Google Shape;925;p59">
            <a:extLst>
              <a:ext uri="{FF2B5EF4-FFF2-40B4-BE49-F238E27FC236}">
                <a16:creationId xmlns:a16="http://schemas.microsoft.com/office/drawing/2014/main" id="{610EBD50-DFC7-4AA4-80A0-278F634B5B6E}"/>
              </a:ext>
            </a:extLst>
          </p:cNvPr>
          <p:cNvGraphicFramePr/>
          <p:nvPr>
            <p:extLst>
              <p:ext uri="{D42A27DB-BD31-4B8C-83A1-F6EECF244321}">
                <p14:modId xmlns:p14="http://schemas.microsoft.com/office/powerpoint/2010/main" val="1775796077"/>
              </p:ext>
            </p:extLst>
          </p:nvPr>
        </p:nvGraphicFramePr>
        <p:xfrm>
          <a:off x="1914466" y="2832184"/>
          <a:ext cx="3841885" cy="1668660"/>
        </p:xfrm>
        <a:graphic>
          <a:graphicData uri="http://schemas.openxmlformats.org/drawingml/2006/table">
            <a:tbl>
              <a:tblPr>
                <a:noFill/>
              </a:tblPr>
              <a:tblGrid>
                <a:gridCol w="1796472">
                  <a:extLst>
                    <a:ext uri="{9D8B030D-6E8A-4147-A177-3AD203B41FA5}">
                      <a16:colId xmlns:a16="http://schemas.microsoft.com/office/drawing/2014/main" val="20000"/>
                    </a:ext>
                  </a:extLst>
                </a:gridCol>
                <a:gridCol w="2045413">
                  <a:extLst>
                    <a:ext uri="{9D8B030D-6E8A-4147-A177-3AD203B41FA5}">
                      <a16:colId xmlns:a16="http://schemas.microsoft.com/office/drawing/2014/main" val="1452202863"/>
                    </a:ext>
                  </a:extLst>
                </a:gridCol>
              </a:tblGrid>
              <a:tr h="533867">
                <a:tc>
                  <a:txBody>
                    <a:bodyPr/>
                    <a:lstStyle/>
                    <a:p>
                      <a:pPr marL="0" lvl="0" indent="0" algn="l" rtl="0">
                        <a:spcBef>
                          <a:spcPts val="0"/>
                        </a:spcBef>
                        <a:spcAft>
                          <a:spcPts val="0"/>
                        </a:spcAft>
                        <a:buNone/>
                      </a:pPr>
                      <a:r>
                        <a:rPr lang="en" sz="2000" dirty="0">
                          <a:solidFill>
                            <a:schemeClr val="accent2"/>
                          </a:solidFill>
                          <a:latin typeface="+mn-lt"/>
                          <a:ea typeface="Roboto"/>
                          <a:cs typeface="Roboto"/>
                          <a:sym typeface="Roboto"/>
                        </a:rPr>
                        <a:t>Proposed Rule</a:t>
                      </a:r>
                      <a:endParaRPr sz="2000" dirty="0">
                        <a:solidFill>
                          <a:schemeClr val="accent2"/>
                        </a:solidFill>
                        <a:latin typeface="+mn-lt"/>
                        <a:ea typeface="Roboto"/>
                        <a:cs typeface="Roboto"/>
                        <a:sym typeface="Roboto"/>
                      </a:endParaRPr>
                    </a:p>
                  </a:txBody>
                  <a:tcPr marL="121900" marR="121900" marT="121900" marB="121900">
                    <a:lnL w="9525" cap="flat" cmpd="sng">
                      <a:solidFill>
                        <a:schemeClr val="lt1">
                          <a:alpha val="0"/>
                        </a:schemeClr>
                      </a:solidFill>
                      <a:prstDash val="solid"/>
                      <a:round/>
                      <a:headEnd type="none" w="sm" len="sm"/>
                      <a:tailEnd type="none" w="sm" len="sm"/>
                    </a:lnL>
                    <a:lnR w="9525" cap="flat" cmpd="sng" algn="ctr">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tx2">
                        <a:lumMod val="20000"/>
                        <a:lumOff val="80000"/>
                      </a:schemeClr>
                    </a:solidFill>
                  </a:tcPr>
                </a:tc>
                <a:tc>
                  <a:txBody>
                    <a:bodyPr/>
                    <a:lstStyle/>
                    <a:p>
                      <a:pPr marL="0" lvl="0" indent="0" algn="l" rtl="0">
                        <a:spcBef>
                          <a:spcPts val="0"/>
                        </a:spcBef>
                        <a:spcAft>
                          <a:spcPts val="0"/>
                        </a:spcAft>
                        <a:buNone/>
                      </a:pPr>
                      <a:r>
                        <a:rPr lang="en-US" sz="2000" dirty="0">
                          <a:solidFill>
                            <a:schemeClr val="accent2"/>
                          </a:solidFill>
                          <a:latin typeface="+mn-lt"/>
                          <a:ea typeface="Roboto"/>
                          <a:cs typeface="Roboto"/>
                          <a:sym typeface="Roboto"/>
                        </a:rPr>
                        <a:t>March 11, 2021</a:t>
                      </a:r>
                      <a:endParaRPr sz="2000" dirty="0">
                        <a:solidFill>
                          <a:schemeClr val="accent2"/>
                        </a:solidFill>
                        <a:latin typeface="+mn-lt"/>
                        <a:ea typeface="Roboto"/>
                        <a:cs typeface="Roboto"/>
                        <a:sym typeface="Roboto"/>
                      </a:endParaRPr>
                    </a:p>
                  </a:txBody>
                  <a:tcPr marL="121900" marR="121900" marT="121900" marB="121900">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val="10000"/>
                  </a:ext>
                </a:extLst>
              </a:tr>
              <a:tr h="571460">
                <a:tc>
                  <a:txBody>
                    <a:bodyPr/>
                    <a:lstStyle/>
                    <a:p>
                      <a:pPr marL="0" lvl="0" indent="0" algn="l" rtl="0">
                        <a:spcBef>
                          <a:spcPts val="0"/>
                        </a:spcBef>
                        <a:spcAft>
                          <a:spcPts val="0"/>
                        </a:spcAft>
                        <a:buNone/>
                      </a:pPr>
                      <a:r>
                        <a:rPr lang="en" sz="2000" dirty="0">
                          <a:solidFill>
                            <a:schemeClr val="lt1"/>
                          </a:solidFill>
                          <a:latin typeface="+mn-lt"/>
                          <a:ea typeface="Roboto"/>
                          <a:cs typeface="Roboto"/>
                          <a:sym typeface="Roboto"/>
                        </a:rPr>
                        <a:t>Final Rule</a:t>
                      </a:r>
                      <a:endParaRPr sz="2000" dirty="0">
                        <a:solidFill>
                          <a:schemeClr val="lt1"/>
                        </a:solidFill>
                        <a:latin typeface="+mn-lt"/>
                        <a:ea typeface="Roboto"/>
                        <a:cs typeface="Roboto"/>
                        <a:sym typeface="Roboto"/>
                      </a:endParaRPr>
                    </a:p>
                  </a:txBody>
                  <a:tcPr marL="121900" marR="121900" marT="121900" marB="121900">
                    <a:lnL w="9525" cap="flat" cmpd="sng">
                      <a:solidFill>
                        <a:schemeClr val="lt1">
                          <a:alpha val="0"/>
                        </a:schemeClr>
                      </a:solidFill>
                      <a:prstDash val="solid"/>
                      <a:round/>
                      <a:headEnd type="none" w="sm" len="sm"/>
                      <a:tailEnd type="none" w="sm" len="sm"/>
                    </a:lnL>
                    <a:lnR w="9525" cap="flat" cmpd="sng" algn="ctr">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tx2">
                        <a:lumMod val="40000"/>
                        <a:lumOff val="60000"/>
                      </a:schemeClr>
                    </a:solidFill>
                  </a:tcPr>
                </a:tc>
                <a:tc>
                  <a:txBody>
                    <a:bodyPr/>
                    <a:lstStyle/>
                    <a:p>
                      <a:pPr marL="0" lvl="0" indent="0" algn="l" rtl="0">
                        <a:spcBef>
                          <a:spcPts val="0"/>
                        </a:spcBef>
                        <a:spcAft>
                          <a:spcPts val="0"/>
                        </a:spcAft>
                        <a:buNone/>
                      </a:pPr>
                      <a:r>
                        <a:rPr lang="en-US" sz="2000" dirty="0">
                          <a:solidFill>
                            <a:schemeClr val="lt1"/>
                          </a:solidFill>
                          <a:latin typeface="+mn-lt"/>
                          <a:ea typeface="Roboto"/>
                          <a:cs typeface="Roboto"/>
                          <a:sym typeface="Roboto"/>
                        </a:rPr>
                        <a:t>Dec. 27,  2021</a:t>
                      </a:r>
                      <a:endParaRPr sz="2000" dirty="0">
                        <a:solidFill>
                          <a:schemeClr val="lt1"/>
                        </a:solidFill>
                        <a:latin typeface="+mn-lt"/>
                        <a:ea typeface="Roboto"/>
                        <a:cs typeface="Roboto"/>
                        <a:sym typeface="Roboto"/>
                      </a:endParaRPr>
                    </a:p>
                  </a:txBody>
                  <a:tcPr marL="121900" marR="121900" marT="121900" marB="121900">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1"/>
                  </a:ext>
                </a:extLst>
              </a:tr>
              <a:tr h="411480">
                <a:tc>
                  <a:txBody>
                    <a:bodyPr/>
                    <a:lstStyle/>
                    <a:p>
                      <a:pPr marL="0" lvl="0" indent="0" algn="l" rtl="0">
                        <a:spcBef>
                          <a:spcPts val="0"/>
                        </a:spcBef>
                        <a:spcAft>
                          <a:spcPts val="0"/>
                        </a:spcAft>
                        <a:buNone/>
                      </a:pPr>
                      <a:r>
                        <a:rPr lang="en" sz="2000" dirty="0">
                          <a:solidFill>
                            <a:schemeClr val="accent2"/>
                          </a:solidFill>
                          <a:latin typeface="+mn-lt"/>
                          <a:ea typeface="Roboto"/>
                          <a:cs typeface="Roboto"/>
                          <a:sym typeface="Roboto"/>
                        </a:rPr>
                        <a:t>Monitoring</a:t>
                      </a:r>
                      <a:endParaRPr sz="2000" dirty="0">
                        <a:solidFill>
                          <a:schemeClr val="accent2"/>
                        </a:solidFill>
                        <a:latin typeface="+mn-lt"/>
                        <a:ea typeface="Roboto"/>
                        <a:cs typeface="Roboto"/>
                        <a:sym typeface="Roboto"/>
                      </a:endParaRPr>
                    </a:p>
                  </a:txBody>
                  <a:tcPr marL="121900" marR="121900" marT="121900" marB="121900">
                    <a:lnL w="9525" cap="flat" cmpd="sng">
                      <a:solidFill>
                        <a:schemeClr val="lt1">
                          <a:alpha val="0"/>
                        </a:schemeClr>
                      </a:solidFill>
                      <a:prstDash val="solid"/>
                      <a:round/>
                      <a:headEnd type="none" w="sm" len="sm"/>
                      <a:tailEnd type="none" w="sm" len="sm"/>
                    </a:lnL>
                    <a:lnR w="9525" cap="flat" cmpd="sng" algn="ctr">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tx2">
                        <a:lumMod val="20000"/>
                        <a:lumOff val="80000"/>
                      </a:schemeClr>
                    </a:solidFill>
                  </a:tcPr>
                </a:tc>
                <a:tc>
                  <a:txBody>
                    <a:bodyPr/>
                    <a:lstStyle/>
                    <a:p>
                      <a:pPr marL="0" lvl="0" indent="0" algn="l" rtl="0">
                        <a:spcBef>
                          <a:spcPts val="0"/>
                        </a:spcBef>
                        <a:spcAft>
                          <a:spcPts val="0"/>
                        </a:spcAft>
                        <a:buNone/>
                      </a:pPr>
                      <a:r>
                        <a:rPr lang="en-US" sz="2000" dirty="0">
                          <a:solidFill>
                            <a:schemeClr val="accent2"/>
                          </a:solidFill>
                          <a:latin typeface="+mn-lt"/>
                          <a:ea typeface="Roboto"/>
                          <a:cs typeface="Roboto"/>
                          <a:sym typeface="Roboto"/>
                        </a:rPr>
                        <a:t>2023-2025</a:t>
                      </a:r>
                      <a:endParaRPr sz="2000" dirty="0">
                        <a:solidFill>
                          <a:schemeClr val="accent2"/>
                        </a:solidFill>
                        <a:latin typeface="+mn-lt"/>
                        <a:ea typeface="Roboto"/>
                        <a:cs typeface="Roboto"/>
                        <a:sym typeface="Roboto"/>
                      </a:endParaRPr>
                    </a:p>
                  </a:txBody>
                  <a:tcPr marL="121900" marR="121900" marT="121900" marB="121900">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51" name="Google Shape;926;p59">
            <a:extLst>
              <a:ext uri="{FF2B5EF4-FFF2-40B4-BE49-F238E27FC236}">
                <a16:creationId xmlns:a16="http://schemas.microsoft.com/office/drawing/2014/main" id="{DBA8FC3F-2AA2-4AEF-841D-BC4295D88AFE}"/>
              </a:ext>
            </a:extLst>
          </p:cNvPr>
          <p:cNvSpPr/>
          <p:nvPr/>
        </p:nvSpPr>
        <p:spPr>
          <a:xfrm>
            <a:off x="1410065" y="3025897"/>
            <a:ext cx="342800" cy="342800"/>
          </a:xfrm>
          <a:prstGeom prst="ellipse">
            <a:avLst/>
          </a:prstGeom>
          <a:solidFill>
            <a:srgbClr val="000099"/>
          </a:solidFill>
          <a:ln>
            <a:noFill/>
          </a:ln>
        </p:spPr>
        <p:txBody>
          <a:bodyPr spcFirstLastPara="1" wrap="square" lIns="121900" tIns="121900" rIns="121900" bIns="121900" anchor="ctr" anchorCtr="0">
            <a:noAutofit/>
          </a:bodyPr>
          <a:lstStyle/>
          <a:p>
            <a:endParaRPr sz="2400" dirty="0"/>
          </a:p>
        </p:txBody>
      </p:sp>
      <p:sp>
        <p:nvSpPr>
          <p:cNvPr id="52" name="Google Shape;928;p59">
            <a:extLst>
              <a:ext uri="{FF2B5EF4-FFF2-40B4-BE49-F238E27FC236}">
                <a16:creationId xmlns:a16="http://schemas.microsoft.com/office/drawing/2014/main" id="{608D0F99-363C-45FE-B4BC-2B6B0F980E4D}"/>
              </a:ext>
            </a:extLst>
          </p:cNvPr>
          <p:cNvSpPr/>
          <p:nvPr/>
        </p:nvSpPr>
        <p:spPr>
          <a:xfrm>
            <a:off x="1416778" y="4066700"/>
            <a:ext cx="342800" cy="342800"/>
          </a:xfrm>
          <a:prstGeom prst="ellipse">
            <a:avLst/>
          </a:prstGeom>
          <a:solidFill>
            <a:srgbClr val="000099"/>
          </a:solidFill>
          <a:ln>
            <a:noFill/>
          </a:ln>
        </p:spPr>
        <p:txBody>
          <a:bodyPr spcFirstLastPara="1" wrap="square" lIns="121900" tIns="121900" rIns="121900" bIns="121900" anchor="ctr" anchorCtr="0">
            <a:noAutofit/>
          </a:bodyPr>
          <a:lstStyle/>
          <a:p>
            <a:endParaRPr sz="2400" dirty="0"/>
          </a:p>
        </p:txBody>
      </p:sp>
      <p:grpSp>
        <p:nvGrpSpPr>
          <p:cNvPr id="53" name="Google Shape;943;p59">
            <a:extLst>
              <a:ext uri="{FF2B5EF4-FFF2-40B4-BE49-F238E27FC236}">
                <a16:creationId xmlns:a16="http://schemas.microsoft.com/office/drawing/2014/main" id="{9C000192-EBDE-48EF-B024-79136631F742}"/>
              </a:ext>
            </a:extLst>
          </p:cNvPr>
          <p:cNvGrpSpPr/>
          <p:nvPr/>
        </p:nvGrpSpPr>
        <p:grpSpPr>
          <a:xfrm>
            <a:off x="1472233" y="3116728"/>
            <a:ext cx="218459" cy="161169"/>
            <a:chOff x="5223609" y="3731112"/>
            <a:chExt cx="371782" cy="274285"/>
          </a:xfrm>
        </p:grpSpPr>
        <p:sp>
          <p:nvSpPr>
            <p:cNvPr id="54" name="Google Shape;944;p59">
              <a:extLst>
                <a:ext uri="{FF2B5EF4-FFF2-40B4-BE49-F238E27FC236}">
                  <a16:creationId xmlns:a16="http://schemas.microsoft.com/office/drawing/2014/main" id="{84CE02CD-F1B7-4C50-B559-C879BDC3AB27}"/>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55" name="Google Shape;945;p59">
              <a:extLst>
                <a:ext uri="{FF2B5EF4-FFF2-40B4-BE49-F238E27FC236}">
                  <a16:creationId xmlns:a16="http://schemas.microsoft.com/office/drawing/2014/main" id="{58C1A4C5-A05C-44DE-8B2C-612C302142E9}"/>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grpSp>
        <p:nvGrpSpPr>
          <p:cNvPr id="56" name="Group 55">
            <a:extLst>
              <a:ext uri="{FF2B5EF4-FFF2-40B4-BE49-F238E27FC236}">
                <a16:creationId xmlns:a16="http://schemas.microsoft.com/office/drawing/2014/main" id="{74651F6F-27FD-4070-B21C-8352D1DDCACD}"/>
              </a:ext>
            </a:extLst>
          </p:cNvPr>
          <p:cNvGrpSpPr/>
          <p:nvPr/>
        </p:nvGrpSpPr>
        <p:grpSpPr>
          <a:xfrm>
            <a:off x="1416778" y="3511218"/>
            <a:ext cx="342800" cy="342800"/>
            <a:chOff x="5065288" y="2794575"/>
            <a:chExt cx="257100" cy="257100"/>
          </a:xfrm>
          <a:solidFill>
            <a:srgbClr val="000099"/>
          </a:solidFill>
        </p:grpSpPr>
        <p:sp>
          <p:nvSpPr>
            <p:cNvPr id="57" name="Google Shape;934;p59">
              <a:extLst>
                <a:ext uri="{FF2B5EF4-FFF2-40B4-BE49-F238E27FC236}">
                  <a16:creationId xmlns:a16="http://schemas.microsoft.com/office/drawing/2014/main" id="{FFE352F9-CBAB-4D8D-BEBD-D821B9FB27B8}"/>
                </a:ext>
              </a:extLst>
            </p:cNvPr>
            <p:cNvSpPr/>
            <p:nvPr/>
          </p:nvSpPr>
          <p:spPr>
            <a:xfrm>
              <a:off x="5065288" y="2794575"/>
              <a:ext cx="257100" cy="257100"/>
            </a:xfrm>
            <a:prstGeom prst="ellipse">
              <a:avLst/>
            </a:prstGeom>
            <a:grpFill/>
            <a:ln>
              <a:noFill/>
            </a:ln>
          </p:spPr>
          <p:txBody>
            <a:bodyPr spcFirstLastPara="1" wrap="square" lIns="121900" tIns="121900" rIns="121900" bIns="121900" anchor="ctr" anchorCtr="0">
              <a:noAutofit/>
            </a:bodyPr>
            <a:lstStyle/>
            <a:p>
              <a:endParaRPr sz="2400" dirty="0"/>
            </a:p>
          </p:txBody>
        </p:sp>
        <p:grpSp>
          <p:nvGrpSpPr>
            <p:cNvPr id="58" name="Google Shape;949;p59">
              <a:extLst>
                <a:ext uri="{FF2B5EF4-FFF2-40B4-BE49-F238E27FC236}">
                  <a16:creationId xmlns:a16="http://schemas.microsoft.com/office/drawing/2014/main" id="{A1DABEFC-0CA5-4D2C-862C-D1EA371D8664}"/>
                </a:ext>
              </a:extLst>
            </p:cNvPr>
            <p:cNvGrpSpPr/>
            <p:nvPr/>
          </p:nvGrpSpPr>
          <p:grpSpPr>
            <a:xfrm>
              <a:off x="5111914" y="2862684"/>
              <a:ext cx="163844" cy="120877"/>
              <a:chOff x="5223609" y="3731112"/>
              <a:chExt cx="371782" cy="274285"/>
            </a:xfrm>
            <a:grpFill/>
          </p:grpSpPr>
          <p:sp>
            <p:nvSpPr>
              <p:cNvPr id="59" name="Google Shape;950;p59">
                <a:extLst>
                  <a:ext uri="{FF2B5EF4-FFF2-40B4-BE49-F238E27FC236}">
                    <a16:creationId xmlns:a16="http://schemas.microsoft.com/office/drawing/2014/main" id="{6D4F5EF5-EB63-41A0-BC8E-AC6FBCE6F388}"/>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121900" tIns="121900" rIns="121900" bIns="121900" anchor="ctr" anchorCtr="0">
                <a:noAutofit/>
              </a:bodyPr>
              <a:lstStyle/>
              <a:p>
                <a:endParaRPr sz="2400" dirty="0"/>
              </a:p>
            </p:txBody>
          </p:sp>
          <p:sp>
            <p:nvSpPr>
              <p:cNvPr id="60" name="Google Shape;951;p59">
                <a:extLst>
                  <a:ext uri="{FF2B5EF4-FFF2-40B4-BE49-F238E27FC236}">
                    <a16:creationId xmlns:a16="http://schemas.microsoft.com/office/drawing/2014/main" id="{4A5333DD-6645-4DA9-A2D5-51A18CE852C9}"/>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121900" tIns="121900" rIns="121900" bIns="121900" anchor="ctr" anchorCtr="0">
                <a:noAutofit/>
              </a:bodyPr>
              <a:lstStyle/>
              <a:p>
                <a:endParaRPr sz="2400" dirty="0"/>
              </a:p>
            </p:txBody>
          </p:sp>
        </p:grpSp>
      </p:grpSp>
      <p:grpSp>
        <p:nvGrpSpPr>
          <p:cNvPr id="43" name="Google Shape;943;p59">
            <a:extLst>
              <a:ext uri="{FF2B5EF4-FFF2-40B4-BE49-F238E27FC236}">
                <a16:creationId xmlns:a16="http://schemas.microsoft.com/office/drawing/2014/main" id="{F9F8D2BE-4E62-42A5-A1C8-D9CC28340714}"/>
              </a:ext>
            </a:extLst>
          </p:cNvPr>
          <p:cNvGrpSpPr/>
          <p:nvPr/>
        </p:nvGrpSpPr>
        <p:grpSpPr>
          <a:xfrm>
            <a:off x="1487432" y="3570987"/>
            <a:ext cx="218459" cy="161169"/>
            <a:chOff x="5223609" y="3731112"/>
            <a:chExt cx="371782" cy="274285"/>
          </a:xfrm>
        </p:grpSpPr>
        <p:sp>
          <p:nvSpPr>
            <p:cNvPr id="44" name="Google Shape;944;p59">
              <a:extLst>
                <a:ext uri="{FF2B5EF4-FFF2-40B4-BE49-F238E27FC236}">
                  <a16:creationId xmlns:a16="http://schemas.microsoft.com/office/drawing/2014/main" id="{5125090C-C7DC-48F9-BF77-028E6B679224}"/>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sp>
          <p:nvSpPr>
            <p:cNvPr id="45" name="Google Shape;945;p59">
              <a:extLst>
                <a:ext uri="{FF2B5EF4-FFF2-40B4-BE49-F238E27FC236}">
                  <a16:creationId xmlns:a16="http://schemas.microsoft.com/office/drawing/2014/main" id="{010AEECC-933D-4F69-94FF-BA5D353B2829}"/>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sp>
        <p:nvSpPr>
          <p:cNvPr id="5" name="Slide Number Placeholder 4">
            <a:extLst>
              <a:ext uri="{FF2B5EF4-FFF2-40B4-BE49-F238E27FC236}">
                <a16:creationId xmlns:a16="http://schemas.microsoft.com/office/drawing/2014/main" id="{7A59D08A-48FC-45A3-8981-834FEA18BE0E}"/>
              </a:ext>
            </a:extLst>
          </p:cNvPr>
          <p:cNvSpPr>
            <a:spLocks noGrp="1"/>
          </p:cNvSpPr>
          <p:nvPr>
            <p:ph type="sldNum" sz="quarter" idx="12"/>
          </p:nvPr>
        </p:nvSpPr>
        <p:spPr/>
        <p:txBody>
          <a:bodyPr/>
          <a:lstStyle/>
          <a:p>
            <a:fld id="{4FAB73BC-B049-4115-A692-8D63A059BFB8}" type="slidenum">
              <a:rPr lang="en-US" sz="1600" smtClean="0">
                <a:solidFill>
                  <a:srgbClr val="000000"/>
                </a:solidFill>
              </a:rPr>
              <a:pPr/>
              <a:t>4</a:t>
            </a:fld>
            <a:endParaRPr lang="en-US" sz="1600" dirty="0">
              <a:solidFill>
                <a:srgbClr val="000000"/>
              </a:solidFill>
            </a:endParaRPr>
          </a:p>
        </p:txBody>
      </p:sp>
      <p:sp>
        <p:nvSpPr>
          <p:cNvPr id="2" name="TextBox 1">
            <a:extLst>
              <a:ext uri="{FF2B5EF4-FFF2-40B4-BE49-F238E27FC236}">
                <a16:creationId xmlns:a16="http://schemas.microsoft.com/office/drawing/2014/main" id="{4F93EB3B-D8B9-F82C-C532-9F33B7223207}"/>
              </a:ext>
            </a:extLst>
          </p:cNvPr>
          <p:cNvSpPr txBox="1"/>
          <p:nvPr/>
        </p:nvSpPr>
        <p:spPr>
          <a:xfrm>
            <a:off x="6229464" y="1542063"/>
            <a:ext cx="5163568" cy="3298339"/>
          </a:xfrm>
          <a:prstGeom prst="rect">
            <a:avLst/>
          </a:prstGeom>
          <a:noFill/>
          <a:ln w="38100">
            <a:solidFill>
              <a:schemeClr val="accent1">
                <a:lumMod val="75000"/>
              </a:schemeClr>
            </a:solidFill>
          </a:ln>
        </p:spPr>
        <p:txBody>
          <a:bodyPr wrap="square" rtlCol="0">
            <a:spAutoFit/>
          </a:bodyPr>
          <a:lstStyle/>
          <a:p>
            <a:pPr marL="457189" indent="-457189">
              <a:spcBef>
                <a:spcPts val="0"/>
              </a:spcBef>
              <a:spcAft>
                <a:spcPts val="160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(New): Applies to systems &gt; 3300 persons</a:t>
            </a:r>
          </a:p>
          <a:p>
            <a:pPr marL="457189" indent="-457189">
              <a:spcBef>
                <a:spcPts val="0"/>
              </a:spcBef>
              <a:spcAft>
                <a:spcPts val="120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EPA Methods </a:t>
            </a:r>
            <a:r>
              <a:rPr lang="en-US" sz="2800" dirty="0">
                <a:latin typeface="Calibri" panose="020F0502020204030204" pitchFamily="34" charset="0"/>
                <a:cs typeface="Calibri" panose="020F0502020204030204" pitchFamily="34" charset="0"/>
                <a:hlinkClick r:id="rId3"/>
              </a:rPr>
              <a:t>537.1 and 533</a:t>
            </a:r>
            <a:endParaRPr lang="en-US" sz="2800" dirty="0">
              <a:latin typeface="Calibri" panose="020F0502020204030204" pitchFamily="34" charset="0"/>
              <a:cs typeface="Calibri" panose="020F0502020204030204" pitchFamily="34" charset="0"/>
            </a:endParaRPr>
          </a:p>
          <a:p>
            <a:pPr marL="1066785" lvl="1" indent="-457200">
              <a:spcBef>
                <a:spcPts val="0"/>
              </a:spcBef>
              <a:spcAft>
                <a:spcPts val="60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EPA Method 533 focuses on “short chain” PFAS (C4-12) </a:t>
            </a:r>
          </a:p>
          <a:p>
            <a:pPr marL="1066785" lvl="1" indent="-457200">
              <a:spcBef>
                <a:spcPts val="0"/>
              </a:spcBef>
              <a:spcAft>
                <a:spcPts val="60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Both methods needed to cover 29 PFAS compounds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8" name="TextBox 7">
            <a:extLst>
              <a:ext uri="{FF2B5EF4-FFF2-40B4-BE49-F238E27FC236}">
                <a16:creationId xmlns:a16="http://schemas.microsoft.com/office/drawing/2014/main" id="{F099A392-6036-5B34-D314-6F609901A094}"/>
              </a:ext>
            </a:extLst>
          </p:cNvPr>
          <p:cNvSpPr txBox="1"/>
          <p:nvPr/>
        </p:nvSpPr>
        <p:spPr>
          <a:xfrm>
            <a:off x="8794253" y="0"/>
            <a:ext cx="3388366" cy="2530329"/>
          </a:xfrm>
          <a:prstGeom prst="rect">
            <a:avLst/>
          </a:prstGeom>
          <a:solidFill>
            <a:schemeClr val="bg1"/>
          </a:solidFill>
        </p:spPr>
        <p:txBody>
          <a:bodyPr wrap="square" rtlCol="0">
            <a:spAutoFit/>
          </a:bodyPr>
          <a:lstStyle/>
          <a:p>
            <a:endParaRPr lang="en-US" dirty="0"/>
          </a:p>
        </p:txBody>
      </p:sp>
      <p:cxnSp>
        <p:nvCxnSpPr>
          <p:cNvPr id="1240" name="Google Shape;1240;p69"/>
          <p:cNvCxnSpPr>
            <a:cxnSpLocks/>
          </p:cNvCxnSpPr>
          <p:nvPr/>
        </p:nvCxnSpPr>
        <p:spPr>
          <a:xfrm>
            <a:off x="2864386" y="3175957"/>
            <a:ext cx="6721749" cy="0"/>
          </a:xfrm>
          <a:prstGeom prst="straightConnector1">
            <a:avLst/>
          </a:prstGeom>
          <a:noFill/>
          <a:ln w="19050" cap="flat" cmpd="sng">
            <a:solidFill>
              <a:schemeClr val="tx1"/>
            </a:solidFill>
            <a:prstDash val="solid"/>
            <a:round/>
            <a:headEnd type="none" w="med" len="med"/>
            <a:tailEnd type="none" w="med" len="med"/>
          </a:ln>
        </p:spPr>
      </p:cxnSp>
      <p:sp>
        <p:nvSpPr>
          <p:cNvPr id="1241" name="Google Shape;1241;p69"/>
          <p:cNvSpPr/>
          <p:nvPr/>
        </p:nvSpPr>
        <p:spPr>
          <a:xfrm>
            <a:off x="3641990" y="3043357"/>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1242" name="Google Shape;1242;p69"/>
          <p:cNvSpPr/>
          <p:nvPr/>
        </p:nvSpPr>
        <p:spPr>
          <a:xfrm>
            <a:off x="4869240" y="3054717"/>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1243" name="Google Shape;1243;p69"/>
          <p:cNvSpPr/>
          <p:nvPr/>
        </p:nvSpPr>
        <p:spPr>
          <a:xfrm>
            <a:off x="7335563" y="3043357"/>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1248" name="Google Shape;1248;p69"/>
          <p:cNvSpPr txBox="1">
            <a:spLocks noGrp="1"/>
          </p:cNvSpPr>
          <p:nvPr>
            <p:ph type="title" idx="4294967295"/>
          </p:nvPr>
        </p:nvSpPr>
        <p:spPr>
          <a:xfrm>
            <a:off x="4729250" y="4973238"/>
            <a:ext cx="1586414" cy="620800"/>
          </a:xfrm>
          <a:prstGeom prst="rect">
            <a:avLst/>
          </a:prstGeom>
        </p:spPr>
        <p:txBody>
          <a:bodyPr spcFirstLastPara="1" wrap="square" lIns="121900" tIns="121900" rIns="121900" bIns="121900" anchor="t" anchorCtr="0">
            <a:noAutofit/>
          </a:bodyPr>
          <a:lstStyle/>
          <a:p>
            <a:pPr algn="ctr" rtl="0"/>
            <a:r>
              <a:rPr lang="en-US" sz="2400" b="1" dirty="0">
                <a:solidFill>
                  <a:schemeClr val="tx1"/>
                </a:solidFill>
              </a:rPr>
              <a:t>March 29, 2023</a:t>
            </a:r>
            <a:endParaRPr sz="2400" b="1" dirty="0">
              <a:solidFill>
                <a:schemeClr val="tx1"/>
              </a:solidFill>
            </a:endParaRPr>
          </a:p>
        </p:txBody>
      </p:sp>
      <p:sp>
        <p:nvSpPr>
          <p:cNvPr id="1249" name="Google Shape;1249;p69"/>
          <p:cNvSpPr txBox="1">
            <a:spLocks noGrp="1"/>
          </p:cNvSpPr>
          <p:nvPr>
            <p:ph type="subTitle" idx="4294967295"/>
          </p:nvPr>
        </p:nvSpPr>
        <p:spPr>
          <a:xfrm>
            <a:off x="3332438" y="4177755"/>
            <a:ext cx="2297600" cy="785600"/>
          </a:xfrm>
          <a:prstGeom prst="rect">
            <a:avLst/>
          </a:prstGeom>
        </p:spPr>
        <p:txBody>
          <a:bodyPr spcFirstLastPara="1" wrap="square" lIns="121900" tIns="121900" rIns="121900" bIns="121900" anchor="t" anchorCtr="0">
            <a:noAutofit/>
          </a:bodyPr>
          <a:lstStyle/>
          <a:p>
            <a:pPr marL="0" indent="0" algn="ctr">
              <a:spcAft>
                <a:spcPts val="2133"/>
              </a:spcAft>
              <a:buNone/>
            </a:pPr>
            <a:r>
              <a:rPr lang="en-US" sz="2000" kern="1200" dirty="0">
                <a:solidFill>
                  <a:schemeClr val="tx1"/>
                </a:solidFill>
              </a:rPr>
              <a:t>Proposed Rule Released</a:t>
            </a:r>
            <a:endParaRPr sz="2000" dirty="0">
              <a:solidFill>
                <a:schemeClr val="tx1"/>
              </a:solidFill>
            </a:endParaRPr>
          </a:p>
        </p:txBody>
      </p:sp>
      <p:sp>
        <p:nvSpPr>
          <p:cNvPr id="1254" name="Google Shape;1254;p69"/>
          <p:cNvSpPr txBox="1">
            <a:spLocks noGrp="1"/>
          </p:cNvSpPr>
          <p:nvPr>
            <p:ph type="title" idx="4294967295"/>
          </p:nvPr>
        </p:nvSpPr>
        <p:spPr>
          <a:xfrm>
            <a:off x="6701346" y="1237343"/>
            <a:ext cx="1560350" cy="620800"/>
          </a:xfrm>
          <a:prstGeom prst="rect">
            <a:avLst/>
          </a:prstGeom>
        </p:spPr>
        <p:txBody>
          <a:bodyPr spcFirstLastPara="1" wrap="square" lIns="121900" tIns="121900" rIns="121900" bIns="121900" anchor="t" anchorCtr="0">
            <a:noAutofit/>
          </a:bodyPr>
          <a:lstStyle/>
          <a:p>
            <a:pPr algn="ctr" rtl="0"/>
            <a:r>
              <a:rPr lang="en-US" sz="2400" b="1" dirty="0">
                <a:solidFill>
                  <a:schemeClr val="tx1"/>
                </a:solidFill>
              </a:rPr>
              <a:t>[Expected] </a:t>
            </a:r>
            <a:br>
              <a:rPr lang="en-US" sz="2400" b="1" dirty="0">
                <a:solidFill>
                  <a:schemeClr val="tx1"/>
                </a:solidFill>
              </a:rPr>
            </a:br>
            <a:r>
              <a:rPr lang="en-US" sz="2400" b="1" dirty="0">
                <a:solidFill>
                  <a:schemeClr val="tx1"/>
                </a:solidFill>
              </a:rPr>
              <a:t>Fall 2023</a:t>
            </a:r>
            <a:endParaRPr sz="2400" b="1" dirty="0">
              <a:solidFill>
                <a:schemeClr val="tx1"/>
              </a:solidFill>
            </a:endParaRPr>
          </a:p>
        </p:txBody>
      </p:sp>
      <p:sp>
        <p:nvSpPr>
          <p:cNvPr id="1255" name="Google Shape;1255;p69"/>
          <p:cNvSpPr txBox="1">
            <a:spLocks noGrp="1"/>
          </p:cNvSpPr>
          <p:nvPr>
            <p:ph type="subTitle" idx="4294967295"/>
          </p:nvPr>
        </p:nvSpPr>
        <p:spPr>
          <a:xfrm>
            <a:off x="6587558" y="2124317"/>
            <a:ext cx="1761210" cy="588278"/>
          </a:xfrm>
          <a:prstGeom prst="rect">
            <a:avLst/>
          </a:prstGeom>
        </p:spPr>
        <p:txBody>
          <a:bodyPr spcFirstLastPara="1" wrap="square" lIns="121900" tIns="121900" rIns="121900" bIns="121900" anchor="t" anchorCtr="0">
            <a:noAutofit/>
          </a:bodyPr>
          <a:lstStyle/>
          <a:p>
            <a:pPr marL="0" indent="0" algn="ctr">
              <a:spcAft>
                <a:spcPts val="2133"/>
              </a:spcAft>
              <a:buNone/>
            </a:pPr>
            <a:r>
              <a:rPr lang="en-US" sz="2000" kern="1200" dirty="0">
                <a:solidFill>
                  <a:schemeClr val="tx1"/>
                </a:solidFill>
              </a:rPr>
              <a:t>Final Rule</a:t>
            </a:r>
            <a:endParaRPr sz="2000" dirty="0">
              <a:solidFill>
                <a:schemeClr val="tx1"/>
              </a:solidFill>
            </a:endParaRPr>
          </a:p>
        </p:txBody>
      </p:sp>
      <p:cxnSp>
        <p:nvCxnSpPr>
          <p:cNvPr id="1258" name="Google Shape;1258;p69"/>
          <p:cNvCxnSpPr>
            <a:cxnSpLocks/>
          </p:cNvCxnSpPr>
          <p:nvPr/>
        </p:nvCxnSpPr>
        <p:spPr>
          <a:xfrm>
            <a:off x="4984903" y="3319917"/>
            <a:ext cx="0" cy="240226"/>
          </a:xfrm>
          <a:prstGeom prst="straightConnector1">
            <a:avLst/>
          </a:prstGeom>
          <a:noFill/>
          <a:ln w="9525" cap="flat" cmpd="sng">
            <a:solidFill>
              <a:schemeClr val="tx1"/>
            </a:solidFill>
            <a:prstDash val="solid"/>
            <a:round/>
            <a:headEnd type="none" w="med" len="med"/>
            <a:tailEnd type="none" w="med" len="med"/>
          </a:ln>
        </p:spPr>
      </p:cxnSp>
      <p:cxnSp>
        <p:nvCxnSpPr>
          <p:cNvPr id="1259" name="Google Shape;1259;p69"/>
          <p:cNvCxnSpPr>
            <a:cxnSpLocks/>
            <a:stCxn id="1243" idx="0"/>
            <a:endCxn id="1255" idx="2"/>
          </p:cNvCxnSpPr>
          <p:nvPr/>
        </p:nvCxnSpPr>
        <p:spPr>
          <a:xfrm flipV="1">
            <a:off x="7468163" y="2712595"/>
            <a:ext cx="0" cy="330762"/>
          </a:xfrm>
          <a:prstGeom prst="straightConnector1">
            <a:avLst/>
          </a:prstGeom>
          <a:noFill/>
          <a:ln w="9525" cap="flat" cmpd="sng">
            <a:solidFill>
              <a:schemeClr val="tx1"/>
            </a:solidFill>
            <a:prstDash val="solid"/>
            <a:round/>
            <a:headEnd type="none" w="med" len="med"/>
            <a:tailEnd type="none" w="med" len="med"/>
          </a:ln>
        </p:spPr>
      </p:cxnSp>
      <p:sp>
        <p:nvSpPr>
          <p:cNvPr id="26" name="Google Shape;520;p48">
            <a:extLst>
              <a:ext uri="{FF2B5EF4-FFF2-40B4-BE49-F238E27FC236}">
                <a16:creationId xmlns:a16="http://schemas.microsoft.com/office/drawing/2014/main" id="{E25ECD73-4005-4E38-8B31-047083E9E147}"/>
              </a:ext>
            </a:extLst>
          </p:cNvPr>
          <p:cNvSpPr txBox="1">
            <a:spLocks noGrp="1"/>
          </p:cNvSpPr>
          <p:nvPr>
            <p:ph type="title"/>
          </p:nvPr>
        </p:nvSpPr>
        <p:spPr>
          <a:xfrm rot="16200000">
            <a:off x="-1681414" y="2572530"/>
            <a:ext cx="5786968" cy="1712939"/>
          </a:xfrm>
          <a:prstGeom prst="rect">
            <a:avLst/>
          </a:prstGeom>
        </p:spPr>
        <p:txBody>
          <a:bodyPr spcFirstLastPara="1" wrap="square" lIns="121900" tIns="121900" rIns="121900" bIns="121900" anchor="t" anchorCtr="0">
            <a:noAutofit/>
          </a:bodyPr>
          <a:lstStyle/>
          <a:p>
            <a:r>
              <a:rPr lang="en-US" dirty="0"/>
              <a:t>R</a:t>
            </a:r>
            <a:r>
              <a:rPr lang="en" dirty="0"/>
              <a:t>eg Determination 4 – </a:t>
            </a:r>
            <a:r>
              <a:rPr lang="en-US" dirty="0"/>
              <a:t>PFAS Rulemaking</a:t>
            </a:r>
            <a:r>
              <a:rPr lang="en" dirty="0"/>
              <a:t> </a:t>
            </a:r>
            <a:endParaRPr dirty="0"/>
          </a:p>
        </p:txBody>
      </p:sp>
      <p:sp>
        <p:nvSpPr>
          <p:cNvPr id="20" name="Google Shape;1254;p69">
            <a:extLst>
              <a:ext uri="{FF2B5EF4-FFF2-40B4-BE49-F238E27FC236}">
                <a16:creationId xmlns:a16="http://schemas.microsoft.com/office/drawing/2014/main" id="{763ECFA9-DB67-48E2-BD1C-415406122EBE}"/>
              </a:ext>
            </a:extLst>
          </p:cNvPr>
          <p:cNvSpPr txBox="1">
            <a:spLocks/>
          </p:cNvSpPr>
          <p:nvPr/>
        </p:nvSpPr>
        <p:spPr>
          <a:xfrm>
            <a:off x="2597251" y="1307176"/>
            <a:ext cx="2297600" cy="6208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Feb 22, 2021</a:t>
            </a:r>
          </a:p>
        </p:txBody>
      </p:sp>
      <p:sp>
        <p:nvSpPr>
          <p:cNvPr id="21" name="Google Shape;1255;p69">
            <a:extLst>
              <a:ext uri="{FF2B5EF4-FFF2-40B4-BE49-F238E27FC236}">
                <a16:creationId xmlns:a16="http://schemas.microsoft.com/office/drawing/2014/main" id="{34DADE5D-7323-4FA9-9024-A97288FDF6D1}"/>
              </a:ext>
            </a:extLst>
          </p:cNvPr>
          <p:cNvSpPr txBox="1">
            <a:spLocks/>
          </p:cNvSpPr>
          <p:nvPr/>
        </p:nvSpPr>
        <p:spPr>
          <a:xfrm>
            <a:off x="2597251" y="1826375"/>
            <a:ext cx="2297600" cy="106336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2000" dirty="0"/>
              <a:t>Re-issuance of Final Reg Determination</a:t>
            </a:r>
          </a:p>
        </p:txBody>
      </p:sp>
      <p:cxnSp>
        <p:nvCxnSpPr>
          <p:cNvPr id="22" name="Google Shape;1259;p69">
            <a:extLst>
              <a:ext uri="{FF2B5EF4-FFF2-40B4-BE49-F238E27FC236}">
                <a16:creationId xmlns:a16="http://schemas.microsoft.com/office/drawing/2014/main" id="{E32EAD82-06E0-4CE9-B54D-E2FBFC3394B9}"/>
              </a:ext>
            </a:extLst>
          </p:cNvPr>
          <p:cNvCxnSpPr>
            <a:cxnSpLocks/>
          </p:cNvCxnSpPr>
          <p:nvPr/>
        </p:nvCxnSpPr>
        <p:spPr>
          <a:xfrm flipV="1">
            <a:off x="3785729" y="2688033"/>
            <a:ext cx="0" cy="362981"/>
          </a:xfrm>
          <a:prstGeom prst="straightConnector1">
            <a:avLst/>
          </a:prstGeom>
          <a:noFill/>
          <a:ln w="9525" cap="flat" cmpd="sng">
            <a:solidFill>
              <a:schemeClr val="tx1"/>
            </a:solidFill>
            <a:prstDash val="solid"/>
            <a:round/>
            <a:headEnd type="none" w="med" len="med"/>
            <a:tailEnd type="none" w="med" len="med"/>
          </a:ln>
        </p:spPr>
      </p:cxnSp>
      <p:cxnSp>
        <p:nvCxnSpPr>
          <p:cNvPr id="5" name="Straight Arrow Connector 4">
            <a:extLst>
              <a:ext uri="{FF2B5EF4-FFF2-40B4-BE49-F238E27FC236}">
                <a16:creationId xmlns:a16="http://schemas.microsoft.com/office/drawing/2014/main" id="{60F260ED-A9B8-4736-A535-2AF675EFD92F}"/>
              </a:ext>
            </a:extLst>
          </p:cNvPr>
          <p:cNvCxnSpPr>
            <a:cxnSpLocks/>
          </p:cNvCxnSpPr>
          <p:nvPr/>
        </p:nvCxnSpPr>
        <p:spPr>
          <a:xfrm>
            <a:off x="5563443" y="3057075"/>
            <a:ext cx="58022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01807D-94F3-49B4-B186-91E2147CA8CD}"/>
              </a:ext>
            </a:extLst>
          </p:cNvPr>
          <p:cNvSpPr txBox="1"/>
          <p:nvPr/>
        </p:nvSpPr>
        <p:spPr>
          <a:xfrm rot="16200000">
            <a:off x="4933386" y="1815611"/>
            <a:ext cx="1824474" cy="646331"/>
          </a:xfrm>
          <a:prstGeom prst="rect">
            <a:avLst/>
          </a:prstGeom>
          <a:noFill/>
        </p:spPr>
        <p:txBody>
          <a:bodyPr wrap="none" rtlCol="0">
            <a:spAutoFit/>
          </a:bodyPr>
          <a:lstStyle/>
          <a:p>
            <a:r>
              <a:rPr lang="en-US" dirty="0"/>
              <a:t>60 day public</a:t>
            </a:r>
          </a:p>
          <a:p>
            <a:r>
              <a:rPr lang="en-US" dirty="0"/>
              <a:t> comment period</a:t>
            </a:r>
          </a:p>
        </p:txBody>
      </p:sp>
      <p:grpSp>
        <p:nvGrpSpPr>
          <p:cNvPr id="24" name="Group 23">
            <a:extLst>
              <a:ext uri="{FF2B5EF4-FFF2-40B4-BE49-F238E27FC236}">
                <a16:creationId xmlns:a16="http://schemas.microsoft.com/office/drawing/2014/main" id="{F25E929A-BA67-4C32-BC9C-A2353EB53527}"/>
              </a:ext>
            </a:extLst>
          </p:cNvPr>
          <p:cNvGrpSpPr/>
          <p:nvPr/>
        </p:nvGrpSpPr>
        <p:grpSpPr>
          <a:xfrm>
            <a:off x="10499835" y="5426409"/>
            <a:ext cx="1524000" cy="1194945"/>
            <a:chOff x="8147703" y="3821137"/>
            <a:chExt cx="2427514" cy="2036222"/>
          </a:xfrm>
        </p:grpSpPr>
        <p:sp>
          <p:nvSpPr>
            <p:cNvPr id="28" name="Rectangle 27">
              <a:extLst>
                <a:ext uri="{FF2B5EF4-FFF2-40B4-BE49-F238E27FC236}">
                  <a16:creationId xmlns:a16="http://schemas.microsoft.com/office/drawing/2014/main" id="{FF843C41-1002-4C11-8D1E-BF04BB8BE35A}"/>
                </a:ext>
              </a:extLst>
            </p:cNvPr>
            <p:cNvSpPr/>
            <p:nvPr/>
          </p:nvSpPr>
          <p:spPr>
            <a:xfrm>
              <a:off x="8147703" y="3821137"/>
              <a:ext cx="2427514" cy="2036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Logo&#10;&#10;Description automatically generated">
              <a:extLst>
                <a:ext uri="{FF2B5EF4-FFF2-40B4-BE49-F238E27FC236}">
                  <a16:creationId xmlns:a16="http://schemas.microsoft.com/office/drawing/2014/main" id="{13E0ADEC-9344-44FD-995B-EEAD1AF010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32" b="94018" l="5450" r="93650">
                          <a14:foregroundMark x1="18550" y1="17547" x2="18550" y2="17547"/>
                          <a14:foregroundMark x1="22700" y1="16650" x2="22700" y2="16650"/>
                          <a14:foregroundMark x1="25050" y1="15553" x2="25050" y2="15553"/>
                          <a14:foregroundMark x1="31300" y1="12562" x2="31300" y2="12562"/>
                          <a14:foregroundMark x1="34850" y1="10020" x2="34850" y2="10020"/>
                          <a14:foregroundMark x1="34850" y1="6730" x2="34850" y2="6730"/>
                          <a14:foregroundMark x1="37900" y1="6331" x2="37650" y2="6730"/>
                          <a14:foregroundMark x1="38450" y1="8973" x2="38450" y2="8973"/>
                          <a14:foregroundMark x1="42650" y1="7378" x2="42650" y2="7378"/>
                          <a14:foregroundMark x1="43050" y1="6979" x2="43050" y2="6979"/>
                          <a14:foregroundMark x1="52750" y1="6730" x2="52750" y2="6730"/>
                          <a14:foregroundMark x1="60000" y1="7378" x2="60000" y2="7378"/>
                          <a14:foregroundMark x1="62650" y1="10967" x2="62650" y2="10967"/>
                          <a14:foregroundMark x1="69400" y1="12662" x2="69400" y2="12662"/>
                          <a14:foregroundMark x1="73500" y1="13210" x2="73500" y2="13210"/>
                          <a14:foregroundMark x1="77750" y1="16351" x2="77750" y2="16351"/>
                          <a14:foregroundMark x1="82950" y1="24177" x2="82950" y2="24177"/>
                          <a14:foregroundMark x1="87800" y1="31406" x2="87800" y2="31406"/>
                          <a14:foregroundMark x1="87950" y1="36839" x2="87950" y2="36839"/>
                          <a14:foregroundMark x1="90350" y1="38833" x2="90350" y2="38833"/>
                          <a14:foregroundMark x1="90100" y1="43968" x2="90100" y2="43968"/>
                          <a14:foregroundMark x1="93650" y1="41476" x2="93650" y2="41476"/>
                          <a14:foregroundMark x1="89950" y1="49501" x2="89950" y2="49501"/>
                          <a14:foregroundMark x1="89700" y1="54636" x2="89700" y2="54636"/>
                          <a14:foregroundMark x1="88500" y1="60718" x2="88500" y2="60718"/>
                          <a14:foregroundMark x1="85550" y1="69591" x2="85550" y2="69591"/>
                          <a14:foregroundMark x1="81850" y1="75523" x2="81850" y2="75523"/>
                          <a14:foregroundMark x1="79750" y1="78166" x2="79750" y2="78166"/>
                          <a14:foregroundMark x1="76050" y1="80409" x2="76050" y2="80409"/>
                          <a14:foregroundMark x1="71950" y1="83848" x2="71950" y2="83848"/>
                          <a14:foregroundMark x1="66750" y1="86740" x2="66750" y2="86740"/>
                          <a14:foregroundMark x1="62550" y1="88584" x2="62550" y2="88584"/>
                          <a14:foregroundMark x1="57650" y1="90179" x2="57650" y2="90179"/>
                          <a14:foregroundMark x1="56850" y1="89133" x2="56850" y2="89133"/>
                          <a14:foregroundMark x1="58700" y1="90429" x2="58700" y2="90429"/>
                          <a14:foregroundMark x1="55000" y1="90977" x2="55000" y2="90977"/>
                          <a14:foregroundMark x1="56200" y1="94018" x2="56200" y2="94018"/>
                          <a14:foregroundMark x1="49450" y1="92822" x2="49450" y2="92822"/>
                          <a14:foregroundMark x1="43600" y1="92822" x2="43600" y2="92822"/>
                          <a14:foregroundMark x1="35900" y1="91226" x2="35900" y2="91226"/>
                          <a14:foregroundMark x1="31950" y1="90179" x2="31950" y2="90179"/>
                          <a14:foregroundMark x1="26000" y1="86341" x2="26000" y2="86341"/>
                          <a14:foregroundMark x1="22400" y1="83051" x2="22400" y2="83051"/>
                          <a14:foregroundMark x1="17800" y1="77866" x2="17800" y2="77866"/>
                          <a14:foregroundMark x1="14200" y1="74726" x2="14200" y2="74726"/>
                          <a14:foregroundMark x1="9450" y1="67597" x2="9450" y2="67597"/>
                          <a14:foregroundMark x1="8900" y1="31157" x2="8900" y2="31157"/>
                          <a14:foregroundMark x1="15250" y1="26421" x2="15250" y2="26421"/>
                          <a14:foregroundMark x1="11300" y1="37089" x2="11300" y2="37089"/>
                          <a14:foregroundMark x1="5450" y1="44766" x2="5450" y2="44766"/>
                          <a14:foregroundMark x1="8400" y1="49252" x2="8400" y2="49252"/>
                          <a14:foregroundMark x1="7450" y1="52941" x2="7450" y2="52941"/>
                          <a14:foregroundMark x1="7450" y1="57278" x2="7450" y2="57278"/>
                          <a14:foregroundMark x1="49450" y1="59821" x2="49450" y2="59821"/>
                          <a14:foregroundMark x1="49550" y1="61765" x2="49550" y2="61765"/>
                          <a14:foregroundMark x1="49800" y1="66152" x2="49800" y2="66152"/>
                          <a14:foregroundMark x1="49800" y1="70090" x2="49800" y2="70090"/>
                          <a14:foregroundMark x1="49700" y1="69043" x2="49450" y2="75125"/>
                          <a14:foregroundMark x1="28100" y1="50050" x2="28100" y2="50050"/>
                          <a14:foregroundMark x1="25700" y1="48704" x2="25700" y2="48704"/>
                          <a14:foregroundMark x1="28000" y1="49103" x2="30250" y2="50698"/>
                          <a14:foregroundMark x1="58300" y1="57178" x2="61750" y2="55583"/>
                          <a14:foregroundMark x1="6550" y1="57677" x2="6550" y2="57677"/>
                          <a14:foregroundMark x1="12200" y1="69442" x2="12200" y2="69442"/>
                          <a14:foregroundMark x1="88900" y1="69691" x2="88900" y2="69691"/>
                          <a14:foregroundMark x1="90200" y1="56231" x2="90200" y2="56231"/>
                          <a14:foregroundMark x1="93400" y1="53340" x2="93400" y2="53340"/>
                          <a14:backgroundMark x1="8400" y1="53838" x2="8400" y2="53838"/>
                          <a14:backgroundMark x1="21900" y1="83549" x2="21900" y2="83549"/>
                          <a14:backgroundMark x1="31400" y1="88435" x2="31400" y2="88435"/>
                          <a14:backgroundMark x1="44800" y1="91476" x2="44800" y2="91476"/>
                          <a14:backgroundMark x1="50600" y1="91376" x2="50600" y2="91376"/>
                          <a14:backgroundMark x1="57650" y1="90279" x2="57650" y2="90279"/>
                          <a14:backgroundMark x1="57650" y1="90429" x2="57650" y2="90429"/>
                          <a14:backgroundMark x1="89150" y1="68893" x2="89150" y2="68893"/>
                          <a14:backgroundMark x1="91150" y1="60967" x2="91150" y2="60967"/>
                          <a14:backgroundMark x1="64500" y1="10169" x2="64500" y2="10169"/>
                        </a14:backgroundRemoval>
                      </a14:imgEffect>
                    </a14:imgLayer>
                  </a14:imgProps>
                </a:ext>
              </a:extLst>
            </a:blip>
            <a:stretch>
              <a:fillRect/>
            </a:stretch>
          </p:blipFill>
          <p:spPr>
            <a:xfrm>
              <a:off x="8346394" y="3821137"/>
              <a:ext cx="2030131" cy="2036222"/>
            </a:xfrm>
            <a:prstGeom prst="rect">
              <a:avLst/>
            </a:prstGeom>
          </p:spPr>
        </p:pic>
      </p:grpSp>
      <p:sp>
        <p:nvSpPr>
          <p:cNvPr id="25" name="Google Shape;1242;p69">
            <a:extLst>
              <a:ext uri="{FF2B5EF4-FFF2-40B4-BE49-F238E27FC236}">
                <a16:creationId xmlns:a16="http://schemas.microsoft.com/office/drawing/2014/main" id="{9011CD92-ABD4-4E44-B1FF-E1AFB22B6D5A}"/>
              </a:ext>
            </a:extLst>
          </p:cNvPr>
          <p:cNvSpPr/>
          <p:nvPr/>
        </p:nvSpPr>
        <p:spPr>
          <a:xfrm>
            <a:off x="9470472" y="3028360"/>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27" name="Google Shape;1248;p69">
            <a:extLst>
              <a:ext uri="{FF2B5EF4-FFF2-40B4-BE49-F238E27FC236}">
                <a16:creationId xmlns:a16="http://schemas.microsoft.com/office/drawing/2014/main" id="{31EC6613-0FDA-4E73-B166-59331E49CBC0}"/>
              </a:ext>
            </a:extLst>
          </p:cNvPr>
          <p:cNvSpPr txBox="1">
            <a:spLocks/>
          </p:cNvSpPr>
          <p:nvPr/>
        </p:nvSpPr>
        <p:spPr>
          <a:xfrm>
            <a:off x="8437335" y="3624323"/>
            <a:ext cx="2297600" cy="6208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[Expected]</a:t>
            </a:r>
          </a:p>
          <a:p>
            <a:pPr algn="ctr"/>
            <a:r>
              <a:rPr lang="en-US" sz="2400" b="1" dirty="0"/>
              <a:t>Fall 2026</a:t>
            </a:r>
          </a:p>
        </p:txBody>
      </p:sp>
      <p:sp>
        <p:nvSpPr>
          <p:cNvPr id="30" name="Google Shape;1249;p69">
            <a:extLst>
              <a:ext uri="{FF2B5EF4-FFF2-40B4-BE49-F238E27FC236}">
                <a16:creationId xmlns:a16="http://schemas.microsoft.com/office/drawing/2014/main" id="{D7D189A2-CAEE-497D-95B6-73CC75CE1E21}"/>
              </a:ext>
            </a:extLst>
          </p:cNvPr>
          <p:cNvSpPr txBox="1">
            <a:spLocks/>
          </p:cNvSpPr>
          <p:nvPr/>
        </p:nvSpPr>
        <p:spPr>
          <a:xfrm>
            <a:off x="8437335" y="4378383"/>
            <a:ext cx="2297600" cy="1048026"/>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US" sz="2000" dirty="0"/>
              <a:t>Rule takes effect 3 years after promulgation</a:t>
            </a:r>
            <a:endParaRPr lang="en-US" sz="2000" dirty="0">
              <a:solidFill>
                <a:schemeClr val="bg1"/>
              </a:solidFill>
            </a:endParaRPr>
          </a:p>
        </p:txBody>
      </p:sp>
      <p:cxnSp>
        <p:nvCxnSpPr>
          <p:cNvPr id="31" name="Google Shape;1258;p69">
            <a:extLst>
              <a:ext uri="{FF2B5EF4-FFF2-40B4-BE49-F238E27FC236}">
                <a16:creationId xmlns:a16="http://schemas.microsoft.com/office/drawing/2014/main" id="{9D826B7C-FBC7-4207-857B-11B5CC4C3E3C}"/>
              </a:ext>
            </a:extLst>
          </p:cNvPr>
          <p:cNvCxnSpPr>
            <a:cxnSpLocks/>
          </p:cNvCxnSpPr>
          <p:nvPr/>
        </p:nvCxnSpPr>
        <p:spPr>
          <a:xfrm>
            <a:off x="9586135" y="3293560"/>
            <a:ext cx="0" cy="240226"/>
          </a:xfrm>
          <a:prstGeom prst="straightConnector1">
            <a:avLst/>
          </a:prstGeom>
          <a:noFill/>
          <a:ln w="9525" cap="flat" cmpd="sng">
            <a:solidFill>
              <a:schemeClr val="tx1"/>
            </a:solidFill>
            <a:prstDash val="solid"/>
            <a:round/>
            <a:headEnd type="none" w="med" len="med"/>
            <a:tailEnd type="none" w="med" len="med"/>
          </a:ln>
        </p:spPr>
      </p:cxnSp>
      <p:sp>
        <p:nvSpPr>
          <p:cNvPr id="2" name="Google Shape;1242;p69">
            <a:extLst>
              <a:ext uri="{FF2B5EF4-FFF2-40B4-BE49-F238E27FC236}">
                <a16:creationId xmlns:a16="http://schemas.microsoft.com/office/drawing/2014/main" id="{0CBA7667-184C-4A46-1961-EB03E40B8E31}"/>
              </a:ext>
            </a:extLst>
          </p:cNvPr>
          <p:cNvSpPr/>
          <p:nvPr/>
        </p:nvSpPr>
        <p:spPr>
          <a:xfrm>
            <a:off x="5364838" y="3040488"/>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cxnSp>
        <p:nvCxnSpPr>
          <p:cNvPr id="3" name="Google Shape;1258;p69">
            <a:extLst>
              <a:ext uri="{FF2B5EF4-FFF2-40B4-BE49-F238E27FC236}">
                <a16:creationId xmlns:a16="http://schemas.microsoft.com/office/drawing/2014/main" id="{4C43D0EB-D58C-4EB5-6C98-76F268101F39}"/>
              </a:ext>
            </a:extLst>
          </p:cNvPr>
          <p:cNvCxnSpPr>
            <a:cxnSpLocks/>
          </p:cNvCxnSpPr>
          <p:nvPr/>
        </p:nvCxnSpPr>
        <p:spPr>
          <a:xfrm>
            <a:off x="5483177" y="3287006"/>
            <a:ext cx="14261" cy="1615390"/>
          </a:xfrm>
          <a:prstGeom prst="straightConnector1">
            <a:avLst/>
          </a:prstGeom>
          <a:noFill/>
          <a:ln w="9525" cap="flat" cmpd="sng">
            <a:solidFill>
              <a:schemeClr val="tx1"/>
            </a:solidFill>
            <a:prstDash val="solid"/>
            <a:round/>
            <a:headEnd type="none" w="med" len="med"/>
            <a:tailEnd type="none" w="med" len="med"/>
          </a:ln>
        </p:spPr>
      </p:cxnSp>
      <p:sp>
        <p:nvSpPr>
          <p:cNvPr id="23" name="Google Shape;1248;p69">
            <a:extLst>
              <a:ext uri="{FF2B5EF4-FFF2-40B4-BE49-F238E27FC236}">
                <a16:creationId xmlns:a16="http://schemas.microsoft.com/office/drawing/2014/main" id="{C06E1CAB-B55F-2576-31B0-442767EF5205}"/>
              </a:ext>
            </a:extLst>
          </p:cNvPr>
          <p:cNvSpPr txBox="1">
            <a:spLocks/>
          </p:cNvSpPr>
          <p:nvPr/>
        </p:nvSpPr>
        <p:spPr>
          <a:xfrm>
            <a:off x="3823497" y="3624323"/>
            <a:ext cx="1586414" cy="6208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2400" b="1" dirty="0">
                <a:solidFill>
                  <a:schemeClr val="tx1"/>
                </a:solidFill>
              </a:rPr>
              <a:t>March 14, 2023</a:t>
            </a:r>
          </a:p>
        </p:txBody>
      </p:sp>
      <p:sp>
        <p:nvSpPr>
          <p:cNvPr id="32" name="Google Shape;1249;p69">
            <a:extLst>
              <a:ext uri="{FF2B5EF4-FFF2-40B4-BE49-F238E27FC236}">
                <a16:creationId xmlns:a16="http://schemas.microsoft.com/office/drawing/2014/main" id="{6CBD16D1-EDCD-3D35-6D50-81A27FF68B36}"/>
              </a:ext>
            </a:extLst>
          </p:cNvPr>
          <p:cNvSpPr txBox="1">
            <a:spLocks/>
          </p:cNvSpPr>
          <p:nvPr/>
        </p:nvSpPr>
        <p:spPr>
          <a:xfrm>
            <a:off x="4424736" y="5459542"/>
            <a:ext cx="2297600" cy="785600"/>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spcAft>
                <a:spcPts val="2133"/>
              </a:spcAft>
              <a:buFont typeface="Arial" pitchFamily="34" charset="0"/>
              <a:buNone/>
            </a:pPr>
            <a:r>
              <a:rPr lang="en-US" sz="2000" dirty="0">
                <a:solidFill>
                  <a:schemeClr val="tx1"/>
                </a:solidFill>
              </a:rPr>
              <a:t>Proposed Rule Published</a:t>
            </a:r>
          </a:p>
        </p:txBody>
      </p:sp>
      <p:pic>
        <p:nvPicPr>
          <p:cNvPr id="6" name="Picture 5" descr="Chart&#10;&#10;Description automatically generated">
            <a:extLst>
              <a:ext uri="{FF2B5EF4-FFF2-40B4-BE49-F238E27FC236}">
                <a16:creationId xmlns:a16="http://schemas.microsoft.com/office/drawing/2014/main" id="{0197FFBF-76B5-6310-FE42-B59E7022DF70}"/>
              </a:ext>
            </a:extLst>
          </p:cNvPr>
          <p:cNvPicPr>
            <a:picLocks noChangeAspect="1"/>
          </p:cNvPicPr>
          <p:nvPr/>
        </p:nvPicPr>
        <p:blipFill>
          <a:blip r:embed="rId5"/>
          <a:stretch>
            <a:fillRect/>
          </a:stretch>
        </p:blipFill>
        <p:spPr>
          <a:xfrm>
            <a:off x="8803634" y="2312"/>
            <a:ext cx="3392402" cy="2583002"/>
          </a:xfrm>
          <a:prstGeom prst="rect">
            <a:avLst/>
          </a:prstGeom>
        </p:spPr>
      </p:pic>
      <p:sp>
        <p:nvSpPr>
          <p:cNvPr id="9" name="Slide Number Placeholder 8">
            <a:extLst>
              <a:ext uri="{FF2B5EF4-FFF2-40B4-BE49-F238E27FC236}">
                <a16:creationId xmlns:a16="http://schemas.microsoft.com/office/drawing/2014/main" id="{C3BC9081-22F1-119C-2E2B-D86509606FEB}"/>
              </a:ext>
            </a:extLst>
          </p:cNvPr>
          <p:cNvSpPr>
            <a:spLocks noGrp="1"/>
          </p:cNvSpPr>
          <p:nvPr>
            <p:ph type="sldNum" sz="quarter" idx="4"/>
          </p:nvPr>
        </p:nvSpPr>
        <p:spPr>
          <a:xfrm>
            <a:off x="5853554" y="6170045"/>
            <a:ext cx="1545866" cy="561401"/>
          </a:xfrm>
        </p:spPr>
        <p:txBody>
          <a:bodyPr/>
          <a:lstStyle/>
          <a:p>
            <a:fld id="{4FAB73BC-B049-4115-A692-8D63A059BFB8}"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350976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cxnSp>
        <p:nvCxnSpPr>
          <p:cNvPr id="1240" name="Google Shape;1240;p69"/>
          <p:cNvCxnSpPr>
            <a:cxnSpLocks/>
          </p:cNvCxnSpPr>
          <p:nvPr/>
        </p:nvCxnSpPr>
        <p:spPr>
          <a:xfrm>
            <a:off x="3156486" y="3201357"/>
            <a:ext cx="4603777" cy="0"/>
          </a:xfrm>
          <a:prstGeom prst="straightConnector1">
            <a:avLst/>
          </a:prstGeom>
          <a:noFill/>
          <a:ln w="19050" cap="flat" cmpd="sng">
            <a:solidFill>
              <a:schemeClr val="lt1"/>
            </a:solidFill>
            <a:prstDash val="solid"/>
            <a:round/>
            <a:headEnd type="none" w="med" len="med"/>
            <a:tailEnd type="none" w="med" len="med"/>
          </a:ln>
        </p:spPr>
      </p:cxnSp>
      <p:sp>
        <p:nvSpPr>
          <p:cNvPr id="1241" name="Google Shape;1241;p69"/>
          <p:cNvSpPr/>
          <p:nvPr/>
        </p:nvSpPr>
        <p:spPr>
          <a:xfrm>
            <a:off x="3559406" y="3078398"/>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26" name="Google Shape;520;p48">
            <a:extLst>
              <a:ext uri="{FF2B5EF4-FFF2-40B4-BE49-F238E27FC236}">
                <a16:creationId xmlns:a16="http://schemas.microsoft.com/office/drawing/2014/main" id="{E25ECD73-4005-4E38-8B31-047083E9E147}"/>
              </a:ext>
            </a:extLst>
          </p:cNvPr>
          <p:cNvSpPr txBox="1">
            <a:spLocks noGrp="1"/>
          </p:cNvSpPr>
          <p:nvPr>
            <p:ph type="title"/>
          </p:nvPr>
        </p:nvSpPr>
        <p:spPr>
          <a:xfrm rot="16200000">
            <a:off x="-2156884" y="3048000"/>
            <a:ext cx="5786968" cy="762000"/>
          </a:xfrm>
          <a:prstGeom prst="rect">
            <a:avLst/>
          </a:prstGeom>
        </p:spPr>
        <p:txBody>
          <a:bodyPr spcFirstLastPara="1" wrap="square" lIns="121900" tIns="121900" rIns="121900" bIns="121900" anchor="t" anchorCtr="0">
            <a:noAutofit/>
          </a:bodyPr>
          <a:lstStyle/>
          <a:p>
            <a:r>
              <a:rPr lang="en-US" dirty="0"/>
              <a:t>R</a:t>
            </a:r>
            <a:r>
              <a:rPr lang="en" dirty="0"/>
              <a:t>egulatory Determination 4 – </a:t>
            </a:r>
            <a:r>
              <a:rPr lang="en-US" sz="4400" dirty="0"/>
              <a:t>PFAS Rulemaking</a:t>
            </a:r>
            <a:r>
              <a:rPr lang="en" sz="4400" dirty="0"/>
              <a:t> </a:t>
            </a:r>
            <a:endParaRPr dirty="0"/>
          </a:p>
        </p:txBody>
      </p:sp>
      <p:sp>
        <p:nvSpPr>
          <p:cNvPr id="23" name="TextBox 22">
            <a:extLst>
              <a:ext uri="{FF2B5EF4-FFF2-40B4-BE49-F238E27FC236}">
                <a16:creationId xmlns:a16="http://schemas.microsoft.com/office/drawing/2014/main" id="{DB002D9B-20DB-4C76-A79F-2945F1A7935D}"/>
              </a:ext>
            </a:extLst>
          </p:cNvPr>
          <p:cNvSpPr txBox="1"/>
          <p:nvPr/>
        </p:nvSpPr>
        <p:spPr>
          <a:xfrm>
            <a:off x="9115411" y="1283131"/>
            <a:ext cx="2941184" cy="3693319"/>
          </a:xfrm>
          <a:prstGeom prst="rect">
            <a:avLst/>
          </a:prstGeom>
          <a:noFill/>
        </p:spPr>
        <p:txBody>
          <a:bodyPr wrap="square">
            <a:spAutoFit/>
          </a:bodyPr>
          <a:lstStyle/>
          <a:p>
            <a:r>
              <a:rPr lang="en-US" sz="2400" b="0" i="0" u="none" strike="noStrike" baseline="0" dirty="0">
                <a:latin typeface="Times New Roman" panose="02020603050405020304" pitchFamily="18" charset="0"/>
                <a:cs typeface="Times New Roman" panose="02020603050405020304" pitchFamily="18" charset="0"/>
              </a:rPr>
              <a:t>You can share your input on the proposal by submitting a comment through the public docket, identified by Docket ID No. EPA-HQ-OW-2022-0114</a:t>
            </a:r>
          </a:p>
          <a:p>
            <a:endParaRPr lang="en-US" sz="2400" dirty="0">
              <a:latin typeface="Times New Roman" panose="02020603050405020304" pitchFamily="18" charset="0"/>
              <a:cs typeface="Times New Roman" panose="02020603050405020304" pitchFamily="18" charset="0"/>
            </a:endParaRPr>
          </a:p>
          <a:p>
            <a:r>
              <a:rPr lang="en-US" b="0" i="0" u="none" strike="noStrike" baseline="0" dirty="0">
                <a:latin typeface="Times New Roman" panose="02020603050405020304" pitchFamily="18" charset="0"/>
                <a:cs typeface="Times New Roman" panose="02020603050405020304" pitchFamily="18" charset="0"/>
              </a:rPr>
              <a:t>https://www.regulations.gov </a:t>
            </a:r>
            <a:endParaRPr lang="en-US" sz="2400" b="0" i="0" u="none" strike="noStrike" baseline="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F25E929A-BA67-4C32-BC9C-A2353EB53527}"/>
              </a:ext>
            </a:extLst>
          </p:cNvPr>
          <p:cNvGrpSpPr/>
          <p:nvPr/>
        </p:nvGrpSpPr>
        <p:grpSpPr>
          <a:xfrm>
            <a:off x="10499835" y="5426409"/>
            <a:ext cx="1524000" cy="1194945"/>
            <a:chOff x="8147703" y="3821137"/>
            <a:chExt cx="2427514" cy="2036222"/>
          </a:xfrm>
        </p:grpSpPr>
        <p:sp>
          <p:nvSpPr>
            <p:cNvPr id="28" name="Rectangle 27">
              <a:extLst>
                <a:ext uri="{FF2B5EF4-FFF2-40B4-BE49-F238E27FC236}">
                  <a16:creationId xmlns:a16="http://schemas.microsoft.com/office/drawing/2014/main" id="{FF843C41-1002-4C11-8D1E-BF04BB8BE35A}"/>
                </a:ext>
              </a:extLst>
            </p:cNvPr>
            <p:cNvSpPr/>
            <p:nvPr/>
          </p:nvSpPr>
          <p:spPr>
            <a:xfrm>
              <a:off x="8147703" y="3821137"/>
              <a:ext cx="2427514" cy="2036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Logo&#10;&#10;Description automatically generated">
              <a:extLst>
                <a:ext uri="{FF2B5EF4-FFF2-40B4-BE49-F238E27FC236}">
                  <a16:creationId xmlns:a16="http://schemas.microsoft.com/office/drawing/2014/main" id="{13E0ADEC-9344-44FD-995B-EEAD1AF010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32" b="94018" l="5450" r="93650">
                          <a14:foregroundMark x1="18550" y1="17547" x2="18550" y2="17547"/>
                          <a14:foregroundMark x1="22700" y1="16650" x2="22700" y2="16650"/>
                          <a14:foregroundMark x1="25050" y1="15553" x2="25050" y2="15553"/>
                          <a14:foregroundMark x1="31300" y1="12562" x2="31300" y2="12562"/>
                          <a14:foregroundMark x1="34850" y1="10020" x2="34850" y2="10020"/>
                          <a14:foregroundMark x1="34850" y1="6730" x2="34850" y2="6730"/>
                          <a14:foregroundMark x1="37900" y1="6331" x2="37650" y2="6730"/>
                          <a14:foregroundMark x1="38450" y1="8973" x2="38450" y2="8973"/>
                          <a14:foregroundMark x1="42650" y1="7378" x2="42650" y2="7378"/>
                          <a14:foregroundMark x1="43050" y1="6979" x2="43050" y2="6979"/>
                          <a14:foregroundMark x1="52750" y1="6730" x2="52750" y2="6730"/>
                          <a14:foregroundMark x1="60000" y1="7378" x2="60000" y2="7378"/>
                          <a14:foregroundMark x1="62650" y1="10967" x2="62650" y2="10967"/>
                          <a14:foregroundMark x1="69400" y1="12662" x2="69400" y2="12662"/>
                          <a14:foregroundMark x1="73500" y1="13210" x2="73500" y2="13210"/>
                          <a14:foregroundMark x1="77750" y1="16351" x2="77750" y2="16351"/>
                          <a14:foregroundMark x1="82950" y1="24177" x2="82950" y2="24177"/>
                          <a14:foregroundMark x1="87800" y1="31406" x2="87800" y2="31406"/>
                          <a14:foregroundMark x1="87950" y1="36839" x2="87950" y2="36839"/>
                          <a14:foregroundMark x1="90350" y1="38833" x2="90350" y2="38833"/>
                          <a14:foregroundMark x1="90100" y1="43968" x2="90100" y2="43968"/>
                          <a14:foregroundMark x1="93650" y1="41476" x2="93650" y2="41476"/>
                          <a14:foregroundMark x1="89950" y1="49501" x2="89950" y2="49501"/>
                          <a14:foregroundMark x1="89700" y1="54636" x2="89700" y2="54636"/>
                          <a14:foregroundMark x1="88500" y1="60718" x2="88500" y2="60718"/>
                          <a14:foregroundMark x1="85550" y1="69591" x2="85550" y2="69591"/>
                          <a14:foregroundMark x1="81850" y1="75523" x2="81850" y2="75523"/>
                          <a14:foregroundMark x1="79750" y1="78166" x2="79750" y2="78166"/>
                          <a14:foregroundMark x1="76050" y1="80409" x2="76050" y2="80409"/>
                          <a14:foregroundMark x1="71950" y1="83848" x2="71950" y2="83848"/>
                          <a14:foregroundMark x1="66750" y1="86740" x2="66750" y2="86740"/>
                          <a14:foregroundMark x1="62550" y1="88584" x2="62550" y2="88584"/>
                          <a14:foregroundMark x1="57650" y1="90179" x2="57650" y2="90179"/>
                          <a14:foregroundMark x1="56850" y1="89133" x2="56850" y2="89133"/>
                          <a14:foregroundMark x1="58700" y1="90429" x2="58700" y2="90429"/>
                          <a14:foregroundMark x1="55000" y1="90977" x2="55000" y2="90977"/>
                          <a14:foregroundMark x1="56200" y1="94018" x2="56200" y2="94018"/>
                          <a14:foregroundMark x1="49450" y1="92822" x2="49450" y2="92822"/>
                          <a14:foregroundMark x1="43600" y1="92822" x2="43600" y2="92822"/>
                          <a14:foregroundMark x1="35900" y1="91226" x2="35900" y2="91226"/>
                          <a14:foregroundMark x1="31950" y1="90179" x2="31950" y2="90179"/>
                          <a14:foregroundMark x1="26000" y1="86341" x2="26000" y2="86341"/>
                          <a14:foregroundMark x1="22400" y1="83051" x2="22400" y2="83051"/>
                          <a14:foregroundMark x1="17800" y1="77866" x2="17800" y2="77866"/>
                          <a14:foregroundMark x1="14200" y1="74726" x2="14200" y2="74726"/>
                          <a14:foregroundMark x1="9450" y1="67597" x2="9450" y2="67597"/>
                          <a14:foregroundMark x1="8900" y1="31157" x2="8900" y2="31157"/>
                          <a14:foregroundMark x1="15250" y1="26421" x2="15250" y2="26421"/>
                          <a14:foregroundMark x1="11300" y1="37089" x2="11300" y2="37089"/>
                          <a14:foregroundMark x1="5450" y1="44766" x2="5450" y2="44766"/>
                          <a14:foregroundMark x1="8400" y1="49252" x2="8400" y2="49252"/>
                          <a14:foregroundMark x1="7450" y1="52941" x2="7450" y2="52941"/>
                          <a14:foregroundMark x1="7450" y1="57278" x2="7450" y2="57278"/>
                          <a14:foregroundMark x1="49450" y1="59821" x2="49450" y2="59821"/>
                          <a14:foregroundMark x1="49550" y1="61765" x2="49550" y2="61765"/>
                          <a14:foregroundMark x1="49800" y1="66152" x2="49800" y2="66152"/>
                          <a14:foregroundMark x1="49800" y1="70090" x2="49800" y2="70090"/>
                          <a14:foregroundMark x1="49700" y1="69043" x2="49450" y2="75125"/>
                          <a14:foregroundMark x1="28100" y1="50050" x2="28100" y2="50050"/>
                          <a14:foregroundMark x1="25700" y1="48704" x2="25700" y2="48704"/>
                          <a14:foregroundMark x1="28000" y1="49103" x2="30250" y2="50698"/>
                          <a14:foregroundMark x1="58300" y1="57178" x2="61750" y2="55583"/>
                          <a14:foregroundMark x1="6550" y1="57677" x2="6550" y2="57677"/>
                          <a14:foregroundMark x1="12200" y1="69442" x2="12200" y2="69442"/>
                          <a14:foregroundMark x1="88900" y1="69691" x2="88900" y2="69691"/>
                          <a14:foregroundMark x1="90200" y1="56231" x2="90200" y2="56231"/>
                          <a14:foregroundMark x1="93400" y1="53340" x2="93400" y2="53340"/>
                          <a14:backgroundMark x1="8400" y1="53838" x2="8400" y2="53838"/>
                          <a14:backgroundMark x1="21900" y1="83549" x2="21900" y2="83549"/>
                          <a14:backgroundMark x1="31400" y1="88435" x2="31400" y2="88435"/>
                          <a14:backgroundMark x1="44800" y1="91476" x2="44800" y2="91476"/>
                          <a14:backgroundMark x1="50600" y1="91376" x2="50600" y2="91376"/>
                          <a14:backgroundMark x1="57650" y1="90279" x2="57650" y2="90279"/>
                          <a14:backgroundMark x1="57650" y1="90429" x2="57650" y2="90429"/>
                          <a14:backgroundMark x1="89150" y1="68893" x2="89150" y2="68893"/>
                          <a14:backgroundMark x1="91150" y1="60967" x2="91150" y2="60967"/>
                          <a14:backgroundMark x1="64500" y1="10169" x2="64500" y2="10169"/>
                        </a14:backgroundRemoval>
                      </a14:imgEffect>
                    </a14:imgLayer>
                  </a14:imgProps>
                </a:ext>
              </a:extLst>
            </a:blip>
            <a:stretch>
              <a:fillRect/>
            </a:stretch>
          </p:blipFill>
          <p:spPr>
            <a:xfrm>
              <a:off x="8346394" y="3821137"/>
              <a:ext cx="2030131" cy="2036222"/>
            </a:xfrm>
            <a:prstGeom prst="rect">
              <a:avLst/>
            </a:prstGeom>
          </p:spPr>
        </p:pic>
      </p:grpSp>
      <p:sp>
        <p:nvSpPr>
          <p:cNvPr id="3" name="Google Shape;1243;p69">
            <a:extLst>
              <a:ext uri="{FF2B5EF4-FFF2-40B4-BE49-F238E27FC236}">
                <a16:creationId xmlns:a16="http://schemas.microsoft.com/office/drawing/2014/main" id="{FD5E33F3-3F69-84B1-0A00-F2ECADCDAC5E}"/>
              </a:ext>
            </a:extLst>
          </p:cNvPr>
          <p:cNvSpPr/>
          <p:nvPr/>
        </p:nvSpPr>
        <p:spPr>
          <a:xfrm>
            <a:off x="6468197" y="3099949"/>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4" name="Google Shape;1248;p69">
            <a:extLst>
              <a:ext uri="{FF2B5EF4-FFF2-40B4-BE49-F238E27FC236}">
                <a16:creationId xmlns:a16="http://schemas.microsoft.com/office/drawing/2014/main" id="{D7CD1ECB-3801-4B13-254A-8618EA41CAA8}"/>
              </a:ext>
            </a:extLst>
          </p:cNvPr>
          <p:cNvSpPr txBox="1">
            <a:spLocks/>
          </p:cNvSpPr>
          <p:nvPr/>
        </p:nvSpPr>
        <p:spPr>
          <a:xfrm>
            <a:off x="2820790" y="3674229"/>
            <a:ext cx="1586414" cy="6208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2400" b="1" dirty="0">
                <a:solidFill>
                  <a:schemeClr val="tx1"/>
                </a:solidFill>
              </a:rPr>
              <a:t>March 14, 2023</a:t>
            </a:r>
          </a:p>
        </p:txBody>
      </p:sp>
      <p:sp>
        <p:nvSpPr>
          <p:cNvPr id="6" name="Google Shape;1254;p69">
            <a:extLst>
              <a:ext uri="{FF2B5EF4-FFF2-40B4-BE49-F238E27FC236}">
                <a16:creationId xmlns:a16="http://schemas.microsoft.com/office/drawing/2014/main" id="{F9B670AD-6F0E-CB7B-14F5-744DC1F14627}"/>
              </a:ext>
            </a:extLst>
          </p:cNvPr>
          <p:cNvSpPr txBox="1">
            <a:spLocks/>
          </p:cNvSpPr>
          <p:nvPr/>
        </p:nvSpPr>
        <p:spPr>
          <a:xfrm>
            <a:off x="5833980" y="1293935"/>
            <a:ext cx="1560350" cy="6208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2400" b="1" dirty="0">
                <a:solidFill>
                  <a:schemeClr val="tx1"/>
                </a:solidFill>
              </a:rPr>
              <a:t>[Expected] </a:t>
            </a:r>
            <a:br>
              <a:rPr lang="en-US" sz="2400" b="1" dirty="0">
                <a:solidFill>
                  <a:schemeClr val="tx1"/>
                </a:solidFill>
              </a:rPr>
            </a:br>
            <a:r>
              <a:rPr lang="en-US" sz="2400" b="1" dirty="0">
                <a:solidFill>
                  <a:schemeClr val="tx1"/>
                </a:solidFill>
              </a:rPr>
              <a:t>Fall 2023</a:t>
            </a:r>
          </a:p>
        </p:txBody>
      </p:sp>
      <p:cxnSp>
        <p:nvCxnSpPr>
          <p:cNvPr id="9" name="Google Shape;1258;p69">
            <a:extLst>
              <a:ext uri="{FF2B5EF4-FFF2-40B4-BE49-F238E27FC236}">
                <a16:creationId xmlns:a16="http://schemas.microsoft.com/office/drawing/2014/main" id="{CA8B1724-C15B-71BB-DC6D-2E740EEDC592}"/>
              </a:ext>
            </a:extLst>
          </p:cNvPr>
          <p:cNvCxnSpPr>
            <a:cxnSpLocks/>
          </p:cNvCxnSpPr>
          <p:nvPr/>
        </p:nvCxnSpPr>
        <p:spPr>
          <a:xfrm>
            <a:off x="3690229" y="3394525"/>
            <a:ext cx="0" cy="240226"/>
          </a:xfrm>
          <a:prstGeom prst="straightConnector1">
            <a:avLst/>
          </a:prstGeom>
          <a:noFill/>
          <a:ln w="9525" cap="flat" cmpd="sng">
            <a:solidFill>
              <a:schemeClr val="tx1"/>
            </a:solidFill>
            <a:prstDash val="solid"/>
            <a:round/>
            <a:headEnd type="none" w="med" len="med"/>
            <a:tailEnd type="none" w="med" len="med"/>
          </a:ln>
        </p:spPr>
      </p:cxnSp>
      <p:cxnSp>
        <p:nvCxnSpPr>
          <p:cNvPr id="10" name="Google Shape;1259;p69">
            <a:extLst>
              <a:ext uri="{FF2B5EF4-FFF2-40B4-BE49-F238E27FC236}">
                <a16:creationId xmlns:a16="http://schemas.microsoft.com/office/drawing/2014/main" id="{BCC27DB8-5BEB-DD3E-D05F-02A14638E953}"/>
              </a:ext>
            </a:extLst>
          </p:cNvPr>
          <p:cNvCxnSpPr>
            <a:cxnSpLocks/>
            <a:stCxn id="3" idx="0"/>
          </p:cNvCxnSpPr>
          <p:nvPr/>
        </p:nvCxnSpPr>
        <p:spPr>
          <a:xfrm flipV="1">
            <a:off x="6600797" y="2769187"/>
            <a:ext cx="0" cy="330762"/>
          </a:xfrm>
          <a:prstGeom prst="straightConnector1">
            <a:avLst/>
          </a:prstGeom>
          <a:noFill/>
          <a:ln w="9525" cap="flat" cmpd="sng">
            <a:solidFill>
              <a:schemeClr val="tx1"/>
            </a:solidFill>
            <a:prstDash val="solid"/>
            <a:round/>
            <a:headEnd type="none" w="med" len="med"/>
            <a:tailEnd type="none" w="med" len="med"/>
          </a:ln>
        </p:spPr>
      </p:cxnSp>
      <p:cxnSp>
        <p:nvCxnSpPr>
          <p:cNvPr id="11" name="Straight Arrow Connector 10">
            <a:extLst>
              <a:ext uri="{FF2B5EF4-FFF2-40B4-BE49-F238E27FC236}">
                <a16:creationId xmlns:a16="http://schemas.microsoft.com/office/drawing/2014/main" id="{F0CF1556-F765-64FB-D23A-AC8E8F638D95}"/>
              </a:ext>
            </a:extLst>
          </p:cNvPr>
          <p:cNvCxnSpPr>
            <a:cxnSpLocks/>
          </p:cNvCxnSpPr>
          <p:nvPr/>
        </p:nvCxnSpPr>
        <p:spPr>
          <a:xfrm>
            <a:off x="4696077" y="3113667"/>
            <a:ext cx="58022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31BD488-9790-901C-EB77-D3E451D52172}"/>
              </a:ext>
            </a:extLst>
          </p:cNvPr>
          <p:cNvSpPr txBox="1"/>
          <p:nvPr/>
        </p:nvSpPr>
        <p:spPr>
          <a:xfrm rot="16200000">
            <a:off x="4066020" y="1872203"/>
            <a:ext cx="1824474" cy="646331"/>
          </a:xfrm>
          <a:prstGeom prst="rect">
            <a:avLst/>
          </a:prstGeom>
          <a:noFill/>
        </p:spPr>
        <p:txBody>
          <a:bodyPr wrap="none" rtlCol="0">
            <a:spAutoFit/>
          </a:bodyPr>
          <a:lstStyle/>
          <a:p>
            <a:r>
              <a:rPr lang="en-US" dirty="0"/>
              <a:t>60 day public</a:t>
            </a:r>
          </a:p>
          <a:p>
            <a:r>
              <a:rPr lang="en-US" dirty="0"/>
              <a:t> comment period</a:t>
            </a:r>
          </a:p>
        </p:txBody>
      </p:sp>
      <p:sp>
        <p:nvSpPr>
          <p:cNvPr id="13" name="Google Shape;1242;p69">
            <a:extLst>
              <a:ext uri="{FF2B5EF4-FFF2-40B4-BE49-F238E27FC236}">
                <a16:creationId xmlns:a16="http://schemas.microsoft.com/office/drawing/2014/main" id="{519C3028-7EF8-5438-F1AB-FD37105F2BBE}"/>
              </a:ext>
            </a:extLst>
          </p:cNvPr>
          <p:cNvSpPr/>
          <p:nvPr/>
        </p:nvSpPr>
        <p:spPr>
          <a:xfrm>
            <a:off x="4497472" y="3097080"/>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cxnSp>
        <p:nvCxnSpPr>
          <p:cNvPr id="14" name="Google Shape;1258;p69">
            <a:extLst>
              <a:ext uri="{FF2B5EF4-FFF2-40B4-BE49-F238E27FC236}">
                <a16:creationId xmlns:a16="http://schemas.microsoft.com/office/drawing/2014/main" id="{D59ADD2C-B2C1-CD2F-687A-AA6826FA6056}"/>
              </a:ext>
            </a:extLst>
          </p:cNvPr>
          <p:cNvCxnSpPr>
            <a:cxnSpLocks/>
          </p:cNvCxnSpPr>
          <p:nvPr/>
        </p:nvCxnSpPr>
        <p:spPr>
          <a:xfrm>
            <a:off x="4615811" y="3343598"/>
            <a:ext cx="14261" cy="1615390"/>
          </a:xfrm>
          <a:prstGeom prst="straightConnector1">
            <a:avLst/>
          </a:prstGeom>
          <a:noFill/>
          <a:ln w="9525" cap="flat" cmpd="sng">
            <a:solidFill>
              <a:schemeClr val="tx1"/>
            </a:solidFill>
            <a:prstDash val="solid"/>
            <a:round/>
            <a:headEnd type="none" w="med" len="med"/>
            <a:tailEnd type="none" w="med" len="med"/>
          </a:ln>
        </p:spPr>
      </p:cxnSp>
      <p:sp>
        <p:nvSpPr>
          <p:cNvPr id="15" name="Google Shape;1249;p69">
            <a:extLst>
              <a:ext uri="{FF2B5EF4-FFF2-40B4-BE49-F238E27FC236}">
                <a16:creationId xmlns:a16="http://schemas.microsoft.com/office/drawing/2014/main" id="{36866BAF-4F47-25EC-340D-93FB33007C5A}"/>
              </a:ext>
            </a:extLst>
          </p:cNvPr>
          <p:cNvSpPr txBox="1">
            <a:spLocks/>
          </p:cNvSpPr>
          <p:nvPr/>
        </p:nvSpPr>
        <p:spPr>
          <a:xfrm>
            <a:off x="2624442" y="4210259"/>
            <a:ext cx="1979109" cy="785600"/>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spcAft>
                <a:spcPts val="2133"/>
              </a:spcAft>
              <a:buFont typeface="Arial" pitchFamily="34" charset="0"/>
              <a:buNone/>
            </a:pPr>
            <a:r>
              <a:rPr lang="en-US" sz="2000" dirty="0">
                <a:solidFill>
                  <a:schemeClr val="tx1"/>
                </a:solidFill>
              </a:rPr>
              <a:t>Proposed Rule Released</a:t>
            </a:r>
          </a:p>
        </p:txBody>
      </p:sp>
      <p:sp>
        <p:nvSpPr>
          <p:cNvPr id="16" name="Google Shape;1255;p69">
            <a:extLst>
              <a:ext uri="{FF2B5EF4-FFF2-40B4-BE49-F238E27FC236}">
                <a16:creationId xmlns:a16="http://schemas.microsoft.com/office/drawing/2014/main" id="{FEA1FB12-8A1A-D5B8-8332-55CAFD738F38}"/>
              </a:ext>
            </a:extLst>
          </p:cNvPr>
          <p:cNvSpPr txBox="1">
            <a:spLocks/>
          </p:cNvSpPr>
          <p:nvPr/>
        </p:nvSpPr>
        <p:spPr>
          <a:xfrm>
            <a:off x="5743268" y="2036992"/>
            <a:ext cx="1761210" cy="588278"/>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spcAft>
                <a:spcPts val="2133"/>
              </a:spcAft>
              <a:buFont typeface="Arial" pitchFamily="34" charset="0"/>
              <a:buNone/>
            </a:pPr>
            <a:r>
              <a:rPr lang="en-US" sz="2000" dirty="0">
                <a:solidFill>
                  <a:schemeClr val="tx1"/>
                </a:solidFill>
              </a:rPr>
              <a:t>Final Rule</a:t>
            </a:r>
          </a:p>
        </p:txBody>
      </p:sp>
      <p:sp>
        <p:nvSpPr>
          <p:cNvPr id="17" name="Google Shape;1248;p69">
            <a:extLst>
              <a:ext uri="{FF2B5EF4-FFF2-40B4-BE49-F238E27FC236}">
                <a16:creationId xmlns:a16="http://schemas.microsoft.com/office/drawing/2014/main" id="{9D76D33C-3097-7E60-5D50-7219505E3003}"/>
              </a:ext>
            </a:extLst>
          </p:cNvPr>
          <p:cNvSpPr txBox="1">
            <a:spLocks/>
          </p:cNvSpPr>
          <p:nvPr/>
        </p:nvSpPr>
        <p:spPr>
          <a:xfrm>
            <a:off x="4058231" y="5016482"/>
            <a:ext cx="1586414" cy="6208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2400" b="1" dirty="0">
                <a:solidFill>
                  <a:schemeClr val="tx1"/>
                </a:solidFill>
              </a:rPr>
              <a:t>March 29, 2023</a:t>
            </a:r>
          </a:p>
        </p:txBody>
      </p:sp>
      <p:sp>
        <p:nvSpPr>
          <p:cNvPr id="18" name="Google Shape;1249;p69">
            <a:extLst>
              <a:ext uri="{FF2B5EF4-FFF2-40B4-BE49-F238E27FC236}">
                <a16:creationId xmlns:a16="http://schemas.microsoft.com/office/drawing/2014/main" id="{15ADC477-1E60-919E-7375-A46C210DD092}"/>
              </a:ext>
            </a:extLst>
          </p:cNvPr>
          <p:cNvSpPr txBox="1">
            <a:spLocks/>
          </p:cNvSpPr>
          <p:nvPr/>
        </p:nvSpPr>
        <p:spPr>
          <a:xfrm>
            <a:off x="3753717" y="5502786"/>
            <a:ext cx="2297600" cy="785600"/>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spcAft>
                <a:spcPts val="2133"/>
              </a:spcAft>
              <a:buFont typeface="Arial" pitchFamily="34" charset="0"/>
              <a:buNone/>
            </a:pPr>
            <a:r>
              <a:rPr lang="en-US" sz="2000" dirty="0">
                <a:solidFill>
                  <a:schemeClr val="tx1"/>
                </a:solidFill>
              </a:rPr>
              <a:t>Proposed Rule Published</a:t>
            </a:r>
          </a:p>
        </p:txBody>
      </p:sp>
      <p:sp>
        <p:nvSpPr>
          <p:cNvPr id="2" name="Google Shape;1243;p69">
            <a:extLst>
              <a:ext uri="{FF2B5EF4-FFF2-40B4-BE49-F238E27FC236}">
                <a16:creationId xmlns:a16="http://schemas.microsoft.com/office/drawing/2014/main" id="{44FF78F3-3444-2EE0-65B3-6B850B60BA53}"/>
              </a:ext>
            </a:extLst>
          </p:cNvPr>
          <p:cNvSpPr/>
          <p:nvPr/>
        </p:nvSpPr>
        <p:spPr>
          <a:xfrm>
            <a:off x="5273446" y="3068757"/>
            <a:ext cx="265200" cy="265200"/>
          </a:xfrm>
          <a:prstGeom prst="ellipse">
            <a:avLst/>
          </a:prstGeom>
          <a:solidFill>
            <a:srgbClr val="FFC000"/>
          </a:solidFill>
          <a:ln>
            <a:noFill/>
          </a:ln>
        </p:spPr>
        <p:txBody>
          <a:bodyPr spcFirstLastPara="1" wrap="square" lIns="121900" tIns="121900" rIns="121900" bIns="121900" anchor="ctr" anchorCtr="0">
            <a:noAutofit/>
          </a:bodyPr>
          <a:lstStyle/>
          <a:p>
            <a:endParaRPr sz="2400" dirty="0"/>
          </a:p>
        </p:txBody>
      </p:sp>
      <p:sp>
        <p:nvSpPr>
          <p:cNvPr id="7" name="Google Shape;1248;p69">
            <a:extLst>
              <a:ext uri="{FF2B5EF4-FFF2-40B4-BE49-F238E27FC236}">
                <a16:creationId xmlns:a16="http://schemas.microsoft.com/office/drawing/2014/main" id="{1DB080E8-DF58-23E5-442B-4D14C28468C2}"/>
              </a:ext>
            </a:extLst>
          </p:cNvPr>
          <p:cNvSpPr txBox="1">
            <a:spLocks/>
          </p:cNvSpPr>
          <p:nvPr/>
        </p:nvSpPr>
        <p:spPr>
          <a:xfrm>
            <a:off x="6668457" y="4300178"/>
            <a:ext cx="1586414" cy="76035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US" sz="2400" b="1" dirty="0">
                <a:solidFill>
                  <a:srgbClr val="3333CC"/>
                </a:solidFill>
              </a:rPr>
              <a:t>May 30, 2023</a:t>
            </a:r>
          </a:p>
        </p:txBody>
      </p:sp>
      <p:sp>
        <p:nvSpPr>
          <p:cNvPr id="19" name="Oval 18">
            <a:extLst>
              <a:ext uri="{FF2B5EF4-FFF2-40B4-BE49-F238E27FC236}">
                <a16:creationId xmlns:a16="http://schemas.microsoft.com/office/drawing/2014/main" id="{E75CD639-E824-B568-6511-32B77D1C7557}"/>
              </a:ext>
            </a:extLst>
          </p:cNvPr>
          <p:cNvSpPr/>
          <p:nvPr/>
        </p:nvSpPr>
        <p:spPr>
          <a:xfrm>
            <a:off x="6253211" y="4059344"/>
            <a:ext cx="2502533" cy="1873030"/>
          </a:xfrm>
          <a:prstGeom prst="ellipse">
            <a:avLst/>
          </a:prstGeom>
          <a:no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1249;p69">
            <a:extLst>
              <a:ext uri="{FF2B5EF4-FFF2-40B4-BE49-F238E27FC236}">
                <a16:creationId xmlns:a16="http://schemas.microsoft.com/office/drawing/2014/main" id="{B11D7C56-9A36-A623-01A3-BF26CE0C8C7B}"/>
              </a:ext>
            </a:extLst>
          </p:cNvPr>
          <p:cNvSpPr txBox="1">
            <a:spLocks/>
          </p:cNvSpPr>
          <p:nvPr/>
        </p:nvSpPr>
        <p:spPr>
          <a:xfrm>
            <a:off x="6336493" y="4876843"/>
            <a:ext cx="2297600" cy="785600"/>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spcAft>
                <a:spcPts val="2133"/>
              </a:spcAft>
              <a:buFont typeface="Arial" pitchFamily="34" charset="0"/>
              <a:buNone/>
            </a:pPr>
            <a:r>
              <a:rPr lang="en-US" sz="2000" dirty="0">
                <a:solidFill>
                  <a:schemeClr val="tx1"/>
                </a:solidFill>
              </a:rPr>
              <a:t>Comments Due</a:t>
            </a:r>
          </a:p>
        </p:txBody>
      </p:sp>
      <p:cxnSp>
        <p:nvCxnSpPr>
          <p:cNvPr id="22" name="Connector: Elbow 21">
            <a:extLst>
              <a:ext uri="{FF2B5EF4-FFF2-40B4-BE49-F238E27FC236}">
                <a16:creationId xmlns:a16="http://schemas.microsoft.com/office/drawing/2014/main" id="{BDAAEF0C-45B3-0F70-0EFB-D4C816FBA77C}"/>
              </a:ext>
            </a:extLst>
          </p:cNvPr>
          <p:cNvCxnSpPr>
            <a:stCxn id="2" idx="4"/>
            <a:endCxn id="19" idx="0"/>
          </p:cNvCxnSpPr>
          <p:nvPr/>
        </p:nvCxnSpPr>
        <p:spPr>
          <a:xfrm rot="16200000" flipH="1">
            <a:off x="6092569" y="2647434"/>
            <a:ext cx="725387" cy="209843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8124AFB-9A2A-5232-D889-949E81CB19A9}"/>
              </a:ext>
            </a:extLst>
          </p:cNvPr>
          <p:cNvSpPr>
            <a:spLocks noGrp="1"/>
          </p:cNvSpPr>
          <p:nvPr>
            <p:ph type="sldNum" sz="quarter" idx="4"/>
          </p:nvPr>
        </p:nvSpPr>
        <p:spPr/>
        <p:txBody>
          <a:bodyPr/>
          <a:lstStyle/>
          <a:p>
            <a:fld id="{4FAB73BC-B049-4115-A692-8D63A059BFB8}"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396115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78" y="326547"/>
            <a:ext cx="9595946" cy="1106190"/>
          </a:xfrm>
          <a:solidFill>
            <a:schemeClr val="bg1"/>
          </a:solidFill>
        </p:spPr>
        <p:txBody>
          <a:bodyPr>
            <a:normAutofit fontScale="90000"/>
          </a:bodyPr>
          <a:lstStyle/>
          <a:p>
            <a:pPr algn="ctr"/>
            <a:r>
              <a:rPr lang="en-US" dirty="0">
                <a:solidFill>
                  <a:schemeClr val="tx1"/>
                </a:solidFill>
              </a:rPr>
              <a:t>Updated Health Advisory Levels</a:t>
            </a:r>
            <a:br>
              <a:rPr lang="en-US" b="1" dirty="0"/>
            </a:br>
            <a:r>
              <a:rPr lang="en-US" sz="3600" dirty="0">
                <a:solidFill>
                  <a:schemeClr val="tx1"/>
                </a:solidFill>
              </a:rPr>
              <a:t>(June 2022)</a:t>
            </a:r>
            <a:endParaRPr lang="en-US" sz="1800" dirty="0">
              <a:solidFill>
                <a:schemeClr val="tx1"/>
              </a:solidFill>
            </a:endParaRPr>
          </a:p>
        </p:txBody>
      </p:sp>
      <p:graphicFrame>
        <p:nvGraphicFramePr>
          <p:cNvPr id="7" name="Table 7">
            <a:extLst>
              <a:ext uri="{FF2B5EF4-FFF2-40B4-BE49-F238E27FC236}">
                <a16:creationId xmlns:a16="http://schemas.microsoft.com/office/drawing/2014/main" id="{62117F0C-5327-49BC-A701-FF314AFAC428}"/>
              </a:ext>
            </a:extLst>
          </p:cNvPr>
          <p:cNvGraphicFramePr>
            <a:graphicFrameLocks noGrp="1"/>
          </p:cNvGraphicFramePr>
          <p:nvPr>
            <p:ph idx="1"/>
            <p:extLst>
              <p:ext uri="{D42A27DB-BD31-4B8C-83A1-F6EECF244321}">
                <p14:modId xmlns:p14="http://schemas.microsoft.com/office/powerpoint/2010/main" val="2045103429"/>
              </p:ext>
            </p:extLst>
          </p:nvPr>
        </p:nvGraphicFramePr>
        <p:xfrm>
          <a:off x="1198178" y="1683933"/>
          <a:ext cx="10161400" cy="2982311"/>
        </p:xfrm>
        <a:graphic>
          <a:graphicData uri="http://schemas.openxmlformats.org/drawingml/2006/table">
            <a:tbl>
              <a:tblPr firstRow="1" bandRow="1">
                <a:tableStyleId>{5C22544A-7EE6-4342-B048-85BDC9FD1C3A}</a:tableStyleId>
              </a:tblPr>
              <a:tblGrid>
                <a:gridCol w="2878023">
                  <a:extLst>
                    <a:ext uri="{9D8B030D-6E8A-4147-A177-3AD203B41FA5}">
                      <a16:colId xmlns:a16="http://schemas.microsoft.com/office/drawing/2014/main" val="3435261975"/>
                    </a:ext>
                  </a:extLst>
                </a:gridCol>
                <a:gridCol w="4873116">
                  <a:extLst>
                    <a:ext uri="{9D8B030D-6E8A-4147-A177-3AD203B41FA5}">
                      <a16:colId xmlns:a16="http://schemas.microsoft.com/office/drawing/2014/main" val="335309062"/>
                    </a:ext>
                  </a:extLst>
                </a:gridCol>
                <a:gridCol w="2410261">
                  <a:extLst>
                    <a:ext uri="{9D8B030D-6E8A-4147-A177-3AD203B41FA5}">
                      <a16:colId xmlns:a16="http://schemas.microsoft.com/office/drawing/2014/main" val="1161432429"/>
                    </a:ext>
                  </a:extLst>
                </a:gridCol>
              </a:tblGrid>
              <a:tr h="105823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bg1"/>
                          </a:solidFill>
                          <a:latin typeface="+mn-lt"/>
                          <a:ea typeface="+mn-ea"/>
                          <a:cs typeface="+mn-cs"/>
                        </a:rPr>
                        <a:t>Chemical</a:t>
                      </a:r>
                      <a:endParaRPr lang="en-US" sz="2400" b="0" i="0" u="none" strike="noStrike" kern="1200" baseline="0" dirty="0">
                        <a:solidFill>
                          <a:schemeClr val="bg1"/>
                        </a:solidFill>
                        <a:latin typeface="+mn-lt"/>
                        <a:ea typeface="+mn-ea"/>
                        <a:cs typeface="+mn-cs"/>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bg1"/>
                          </a:solidFill>
                          <a:latin typeface="+mn-lt"/>
                          <a:ea typeface="+mn-ea"/>
                          <a:cs typeface="+mn-cs"/>
                        </a:rPr>
                        <a:t>Lifetime Health Advisory Level </a:t>
                      </a:r>
                      <a:r>
                        <a:rPr lang="en-US" sz="1800" b="1" i="0" u="none" strike="noStrike" kern="1200" baseline="0" dirty="0">
                          <a:solidFill>
                            <a:schemeClr val="bg1"/>
                          </a:solidFill>
                          <a:latin typeface="+mn-lt"/>
                          <a:ea typeface="+mn-ea"/>
                          <a:cs typeface="+mn-cs"/>
                        </a:rPr>
                        <a:t>(ppt)</a:t>
                      </a:r>
                      <a:endParaRPr lang="en-US" sz="1800" b="0" i="0" u="none" strike="noStrike" kern="1200" baseline="0" dirty="0">
                        <a:solidFill>
                          <a:schemeClr val="bg1"/>
                        </a:solidFill>
                        <a:latin typeface="+mn-lt"/>
                        <a:ea typeface="+mn-ea"/>
                        <a:cs typeface="+mn-cs"/>
                      </a:endParaRPr>
                    </a:p>
                    <a:p>
                      <a:endParaRPr lang="en-US" dirty="0">
                        <a:solidFill>
                          <a:schemeClr val="bg1"/>
                        </a:solidFill>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Minimum Reporting Level*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(ppt)</a:t>
                      </a:r>
                      <a:endParaRPr lang="en-US" sz="1800" b="0" i="0" u="none" strike="noStrike" kern="1200" baseline="0" dirty="0">
                        <a:solidFill>
                          <a:schemeClr val="bg1"/>
                        </a:solidFill>
                        <a:latin typeface="+mn-lt"/>
                        <a:ea typeface="+mn-ea"/>
                        <a:cs typeface="+mn-cs"/>
                      </a:endParaRPr>
                    </a:p>
                  </a:txBody>
                  <a:tcPr/>
                </a:tc>
                <a:extLst>
                  <a:ext uri="{0D108BD9-81ED-4DB2-BD59-A6C34878D82A}">
                    <a16:rowId xmlns:a16="http://schemas.microsoft.com/office/drawing/2014/main" val="1174915718"/>
                  </a:ext>
                </a:extLst>
              </a:tr>
              <a:tr h="481018">
                <a:tc>
                  <a:txBody>
                    <a:bodyPr/>
                    <a:lstStyle/>
                    <a:p>
                      <a:r>
                        <a:rPr lang="en-US" sz="2400" dirty="0"/>
                        <a:t>PFOA</a:t>
                      </a:r>
                    </a:p>
                  </a:txBody>
                  <a:tcPr/>
                </a:tc>
                <a:tc>
                  <a:txBody>
                    <a:bodyPr/>
                    <a:lstStyle/>
                    <a:p>
                      <a:pPr marL="609585" marR="0" lvl="1" indent="0" algn="l" defTabSz="121917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mn-lt"/>
                          <a:ea typeface="+mn-ea"/>
                          <a:cs typeface="+mn-cs"/>
                        </a:rPr>
                        <a:t>0.004   </a:t>
                      </a:r>
                      <a:r>
                        <a:rPr lang="en-US" sz="1800" b="0" i="0" u="none" strike="noStrike" kern="1200" baseline="0" dirty="0">
                          <a:solidFill>
                            <a:schemeClr val="tx1"/>
                          </a:solidFill>
                          <a:latin typeface="+mn-lt"/>
                          <a:ea typeface="+mn-ea"/>
                          <a:cs typeface="+mn-cs"/>
                        </a:rPr>
                        <a:t>(Interim)</a:t>
                      </a:r>
                      <a:endParaRPr lang="en-US" sz="2400" b="0" i="0" u="none" strike="noStrike" kern="1200" baseline="0" dirty="0">
                        <a:solidFill>
                          <a:schemeClr val="tx1"/>
                        </a:solidFill>
                        <a:latin typeface="+mn-lt"/>
                        <a:ea typeface="+mn-ea"/>
                        <a:cs typeface="+mn-cs"/>
                      </a:endParaRPr>
                    </a:p>
                  </a:txBody>
                  <a:tcPr/>
                </a:tc>
                <a:tc>
                  <a:txBody>
                    <a:bodyPr/>
                    <a:lstStyle/>
                    <a:p>
                      <a:pPr algn="ctr"/>
                      <a:r>
                        <a:rPr lang="en-US" sz="2000" dirty="0">
                          <a:solidFill>
                            <a:schemeClr val="tx1"/>
                          </a:solidFill>
                        </a:rPr>
                        <a:t>4</a:t>
                      </a:r>
                    </a:p>
                  </a:txBody>
                  <a:tcPr/>
                </a:tc>
                <a:extLst>
                  <a:ext uri="{0D108BD9-81ED-4DB2-BD59-A6C34878D82A}">
                    <a16:rowId xmlns:a16="http://schemas.microsoft.com/office/drawing/2014/main" val="3857678748"/>
                  </a:ext>
                </a:extLst>
              </a:tr>
              <a:tr h="481018">
                <a:tc>
                  <a:txBody>
                    <a:bodyPr/>
                    <a:lstStyle/>
                    <a:p>
                      <a:r>
                        <a:rPr lang="en-US" sz="2400" dirty="0"/>
                        <a:t>PFOS</a:t>
                      </a:r>
                    </a:p>
                  </a:txBody>
                  <a:tcPr/>
                </a:tc>
                <a:tc>
                  <a:txBody>
                    <a:bodyPr/>
                    <a:lstStyle/>
                    <a:p>
                      <a:pPr marL="609585" marR="0" lvl="1" indent="0" algn="l" defTabSz="121917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mn-lt"/>
                          <a:ea typeface="+mn-ea"/>
                          <a:cs typeface="+mn-cs"/>
                        </a:rPr>
                        <a:t>0.02     </a:t>
                      </a:r>
                      <a:r>
                        <a:rPr lang="en-US" sz="1800" b="0" i="0" u="none" strike="noStrike" kern="1200" baseline="0" dirty="0">
                          <a:solidFill>
                            <a:schemeClr val="tx1"/>
                          </a:solidFill>
                          <a:latin typeface="+mn-lt"/>
                          <a:ea typeface="+mn-ea"/>
                          <a:cs typeface="+mn-cs"/>
                        </a:rPr>
                        <a:t>(Interim)</a:t>
                      </a:r>
                      <a:endParaRPr lang="en-US" sz="2400" b="0" i="0" u="none" strike="noStrike" kern="1200" baseline="0" dirty="0">
                        <a:solidFill>
                          <a:schemeClr val="tx1"/>
                        </a:solidFill>
                        <a:latin typeface="+mn-lt"/>
                        <a:ea typeface="+mn-ea"/>
                        <a:cs typeface="+mn-cs"/>
                      </a:endParaRPr>
                    </a:p>
                  </a:txBody>
                  <a:tcPr/>
                </a:tc>
                <a:tc>
                  <a:txBody>
                    <a:bodyPr/>
                    <a:lstStyle/>
                    <a:p>
                      <a:pPr algn="ctr"/>
                      <a:r>
                        <a:rPr lang="en-US" sz="2000" dirty="0">
                          <a:solidFill>
                            <a:schemeClr val="tx1"/>
                          </a:solidFill>
                        </a:rPr>
                        <a:t>4</a:t>
                      </a:r>
                    </a:p>
                  </a:txBody>
                  <a:tcPr/>
                </a:tc>
                <a:extLst>
                  <a:ext uri="{0D108BD9-81ED-4DB2-BD59-A6C34878D82A}">
                    <a16:rowId xmlns:a16="http://schemas.microsoft.com/office/drawing/2014/main" val="2324413609"/>
                  </a:ext>
                </a:extLst>
              </a:tr>
              <a:tr h="48101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GenX Chemicals</a:t>
                      </a:r>
                    </a:p>
                  </a:txBody>
                  <a:tcPr/>
                </a:tc>
                <a:tc>
                  <a:txBody>
                    <a:bodyPr/>
                    <a:lstStyle/>
                    <a:p>
                      <a:pPr marL="609585" marR="0" lvl="1" indent="0" algn="l" defTabSz="121917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mn-lt"/>
                          <a:ea typeface="+mn-ea"/>
                          <a:cs typeface="+mn-cs"/>
                        </a:rPr>
                        <a:t>10        </a:t>
                      </a:r>
                      <a:r>
                        <a:rPr lang="en-US" sz="1800" b="0" i="0" u="none" strike="noStrike" kern="1200" baseline="0" dirty="0">
                          <a:solidFill>
                            <a:schemeClr val="tx1"/>
                          </a:solidFill>
                          <a:latin typeface="+mn-lt"/>
                          <a:ea typeface="+mn-ea"/>
                          <a:cs typeface="+mn-cs"/>
                        </a:rPr>
                        <a:t>(Final)</a:t>
                      </a:r>
                      <a:endParaRPr lang="en-US" sz="2400" b="0" i="0" u="none" strike="noStrike" kern="1200" baseline="0" dirty="0">
                        <a:solidFill>
                          <a:schemeClr val="tx1"/>
                        </a:solidFill>
                        <a:latin typeface="+mn-lt"/>
                        <a:ea typeface="+mn-ea"/>
                        <a:cs typeface="+mn-cs"/>
                      </a:endParaRPr>
                    </a:p>
                  </a:txBody>
                  <a:tcPr/>
                </a:tc>
                <a:tc>
                  <a:txBody>
                    <a:bodyPr/>
                    <a:lstStyle/>
                    <a:p>
                      <a:pPr algn="ctr"/>
                      <a:r>
                        <a:rPr lang="en-US" sz="2000" dirty="0">
                          <a:solidFill>
                            <a:schemeClr val="tx1"/>
                          </a:solidFill>
                        </a:rPr>
                        <a:t>5</a:t>
                      </a:r>
                    </a:p>
                  </a:txBody>
                  <a:tcPr/>
                </a:tc>
                <a:extLst>
                  <a:ext uri="{0D108BD9-81ED-4DB2-BD59-A6C34878D82A}">
                    <a16:rowId xmlns:a16="http://schemas.microsoft.com/office/drawing/2014/main" val="4160503532"/>
                  </a:ext>
                </a:extLst>
              </a:tr>
              <a:tr h="481018">
                <a:tc>
                  <a:txBody>
                    <a:bodyPr/>
                    <a:lstStyle/>
                    <a:p>
                      <a:r>
                        <a:rPr lang="en-US" sz="2400" dirty="0"/>
                        <a:t>PFBS</a:t>
                      </a:r>
                    </a:p>
                  </a:txBody>
                  <a:tcPr/>
                </a:tc>
                <a:tc>
                  <a:txBody>
                    <a:bodyPr/>
                    <a:lstStyle/>
                    <a:p>
                      <a:pPr marL="609585" marR="0" lvl="1" indent="0" algn="l" defTabSz="121917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mn-lt"/>
                          <a:ea typeface="+mn-ea"/>
                          <a:cs typeface="+mn-cs"/>
                        </a:rPr>
                        <a:t>2,000   </a:t>
                      </a:r>
                      <a:r>
                        <a:rPr lang="en-US" sz="1800" b="0" i="0" u="none" strike="noStrike" kern="1200" baseline="0" dirty="0">
                          <a:solidFill>
                            <a:schemeClr val="tx1"/>
                          </a:solidFill>
                          <a:latin typeface="+mn-lt"/>
                          <a:ea typeface="+mn-ea"/>
                          <a:cs typeface="+mn-cs"/>
                        </a:rPr>
                        <a:t>(Final)</a:t>
                      </a:r>
                      <a:endParaRPr lang="en-US" sz="2400" b="0" i="0" u="none" strike="noStrike" kern="1200" baseline="0" dirty="0">
                        <a:solidFill>
                          <a:schemeClr val="tx1"/>
                        </a:solidFill>
                        <a:latin typeface="+mn-lt"/>
                        <a:ea typeface="+mn-ea"/>
                        <a:cs typeface="+mn-cs"/>
                      </a:endParaRPr>
                    </a:p>
                  </a:txBody>
                  <a:tcPr/>
                </a:tc>
                <a:tc>
                  <a:txBody>
                    <a:bodyPr/>
                    <a:lstStyle/>
                    <a:p>
                      <a:pPr algn="ctr"/>
                      <a:r>
                        <a:rPr lang="en-US" sz="2000" dirty="0">
                          <a:solidFill>
                            <a:schemeClr val="tx1"/>
                          </a:solidFill>
                        </a:rPr>
                        <a:t>3</a:t>
                      </a:r>
                    </a:p>
                  </a:txBody>
                  <a:tcPr/>
                </a:tc>
                <a:extLst>
                  <a:ext uri="{0D108BD9-81ED-4DB2-BD59-A6C34878D82A}">
                    <a16:rowId xmlns:a16="http://schemas.microsoft.com/office/drawing/2014/main" val="3182433322"/>
                  </a:ext>
                </a:extLst>
              </a:tr>
            </a:tbl>
          </a:graphicData>
        </a:graphic>
      </p:graphicFrame>
      <p:sp>
        <p:nvSpPr>
          <p:cNvPr id="5" name="Slide Number Placeholder 4">
            <a:extLst>
              <a:ext uri="{FF2B5EF4-FFF2-40B4-BE49-F238E27FC236}">
                <a16:creationId xmlns:a16="http://schemas.microsoft.com/office/drawing/2014/main" id="{F74F86C0-F4EA-4D3F-AE53-0AF16247FFA8}"/>
              </a:ext>
            </a:extLst>
          </p:cNvPr>
          <p:cNvSpPr>
            <a:spLocks noGrp="1"/>
          </p:cNvSpPr>
          <p:nvPr>
            <p:ph type="sldNum" sz="quarter" idx="12"/>
          </p:nvPr>
        </p:nvSpPr>
        <p:spPr/>
        <p:txBody>
          <a:bodyPr/>
          <a:lstStyle/>
          <a:p>
            <a:fld id="{F78498E3-9FBF-46FE-87F5-F028E832A097}" type="slidenum">
              <a:rPr lang="en-US" smtClean="0"/>
              <a:t>7</a:t>
            </a:fld>
            <a:endParaRPr lang="en-US" dirty="0"/>
          </a:p>
        </p:txBody>
      </p:sp>
      <p:sp>
        <p:nvSpPr>
          <p:cNvPr id="6" name="Rectangle 5">
            <a:extLst>
              <a:ext uri="{FF2B5EF4-FFF2-40B4-BE49-F238E27FC236}">
                <a16:creationId xmlns:a16="http://schemas.microsoft.com/office/drawing/2014/main" id="{2F2C58FC-DFEB-4960-A967-22760DE3C24A}"/>
              </a:ext>
            </a:extLst>
          </p:cNvPr>
          <p:cNvSpPr/>
          <p:nvPr/>
        </p:nvSpPr>
        <p:spPr>
          <a:xfrm>
            <a:off x="7315283" y="6041529"/>
            <a:ext cx="2994666" cy="400110"/>
          </a:xfrm>
          <a:prstGeom prst="rect">
            <a:avLst/>
          </a:prstGeom>
        </p:spPr>
        <p:txBody>
          <a:bodyPr wrap="none">
            <a:spAutoFit/>
          </a:bodyPr>
          <a:lstStyle/>
          <a:p>
            <a:r>
              <a:rPr lang="en-US" sz="20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https://www.epa.gov/pfas</a:t>
            </a:r>
            <a:r>
              <a:rPr lang="en-US" sz="2000" dirty="0">
                <a:solidFill>
                  <a:schemeClr val="tx1">
                    <a:lumMod val="95000"/>
                  </a:schemeClr>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tx1">
                  <a:lumMod val="95000"/>
                </a:schemeClr>
              </a:solidFill>
            </a:endParaRPr>
          </a:p>
        </p:txBody>
      </p:sp>
      <p:sp>
        <p:nvSpPr>
          <p:cNvPr id="8" name="TextBox 7">
            <a:extLst>
              <a:ext uri="{FF2B5EF4-FFF2-40B4-BE49-F238E27FC236}">
                <a16:creationId xmlns:a16="http://schemas.microsoft.com/office/drawing/2014/main" id="{EFC81077-D7F7-4DCF-B2A4-5F844FA12967}"/>
              </a:ext>
            </a:extLst>
          </p:cNvPr>
          <p:cNvSpPr txBox="1"/>
          <p:nvPr/>
        </p:nvSpPr>
        <p:spPr>
          <a:xfrm>
            <a:off x="1198178" y="4917440"/>
            <a:ext cx="9717726" cy="707886"/>
          </a:xfrm>
          <a:prstGeom prst="rect">
            <a:avLst/>
          </a:prstGeom>
          <a:noFill/>
        </p:spPr>
        <p:txBody>
          <a:bodyPr wrap="square" rtlCol="0">
            <a:spAutoFit/>
          </a:bodyPr>
          <a:lstStyle/>
          <a:p>
            <a:pPr marL="233363" indent="-233363">
              <a:tabLst>
                <a:tab pos="233363" algn="l"/>
              </a:tabLst>
            </a:pPr>
            <a:r>
              <a:rPr lang="en-US" sz="2000" b="0" i="0" u="none" strike="noStrike" baseline="0" dirty="0">
                <a:latin typeface="Calibri" panose="020F0502020204030204" pitchFamily="34" charset="0"/>
              </a:rPr>
              <a:t>*	UCMR 5 MRL (minimum quantitation level, with 95% confidence, achieved by &gt;75% labs using specified method). </a:t>
            </a:r>
            <a:endParaRPr lang="en-US" sz="1400" dirty="0"/>
          </a:p>
        </p:txBody>
      </p:sp>
    </p:spTree>
    <p:extLst>
      <p:ext uri="{BB962C8B-B14F-4D97-AF65-F5344CB8AC3E}">
        <p14:creationId xmlns:p14="http://schemas.microsoft.com/office/powerpoint/2010/main" val="353497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CF25-5B5B-7B5C-DC6D-DD797394276E}"/>
              </a:ext>
            </a:extLst>
          </p:cNvPr>
          <p:cNvSpPr>
            <a:spLocks noGrp="1"/>
          </p:cNvSpPr>
          <p:nvPr>
            <p:ph type="title"/>
          </p:nvPr>
        </p:nvSpPr>
        <p:spPr>
          <a:xfrm>
            <a:off x="273933" y="331552"/>
            <a:ext cx="11644132" cy="1041846"/>
          </a:xfrm>
        </p:spPr>
        <p:txBody>
          <a:bodyPr>
            <a:normAutofit fontScale="90000"/>
          </a:bodyPr>
          <a:lstStyle/>
          <a:p>
            <a:pPr algn="ctr">
              <a:lnSpc>
                <a:spcPts val="4200"/>
              </a:lnSpc>
              <a:spcAft>
                <a:spcPts val="1200"/>
              </a:spcAft>
            </a:pPr>
            <a:r>
              <a:rPr lang="en-US" sz="3600" dirty="0">
                <a:solidFill>
                  <a:schemeClr val="tx1"/>
                </a:solidFill>
              </a:rPr>
              <a:t>Proposed Rule: Individual MCLs for PFOA, PFOS</a:t>
            </a:r>
            <a:br>
              <a:rPr lang="en-US" sz="3600" dirty="0">
                <a:solidFill>
                  <a:schemeClr val="tx1"/>
                </a:solidFill>
              </a:rPr>
            </a:br>
            <a:r>
              <a:rPr lang="en-US" sz="3600" dirty="0">
                <a:solidFill>
                  <a:schemeClr val="tx1"/>
                </a:solidFill>
              </a:rPr>
              <a:t>+ Hazard Index (HI)</a:t>
            </a:r>
          </a:p>
        </p:txBody>
      </p:sp>
      <p:sp>
        <p:nvSpPr>
          <p:cNvPr id="3" name="Slide Number Placeholder 2">
            <a:extLst>
              <a:ext uri="{FF2B5EF4-FFF2-40B4-BE49-F238E27FC236}">
                <a16:creationId xmlns:a16="http://schemas.microsoft.com/office/drawing/2014/main" id="{BA94EB8C-6B28-4A04-7D82-414A61E51BE4}"/>
              </a:ext>
            </a:extLst>
          </p:cNvPr>
          <p:cNvSpPr>
            <a:spLocks noGrp="1"/>
          </p:cNvSpPr>
          <p:nvPr>
            <p:ph type="sldNum" sz="quarter" idx="12"/>
          </p:nvPr>
        </p:nvSpPr>
        <p:spPr/>
        <p:txBody>
          <a:bodyPr/>
          <a:lstStyle/>
          <a:p>
            <a:fld id="{4FAB73BC-B049-4115-A692-8D63A059BFB8}" type="slidenum">
              <a:rPr lang="en-US" smtClean="0"/>
              <a:t>8</a:t>
            </a:fld>
            <a:endParaRPr lang="en-US" dirty="0"/>
          </a:p>
        </p:txBody>
      </p:sp>
      <p:graphicFrame>
        <p:nvGraphicFramePr>
          <p:cNvPr id="6" name="Table 4">
            <a:extLst>
              <a:ext uri="{FF2B5EF4-FFF2-40B4-BE49-F238E27FC236}">
                <a16:creationId xmlns:a16="http://schemas.microsoft.com/office/drawing/2014/main" id="{179E9803-2E73-BE3E-8644-5F655E0AE27E}"/>
              </a:ext>
            </a:extLst>
          </p:cNvPr>
          <p:cNvGraphicFramePr>
            <a:graphicFrameLocks noGrp="1"/>
          </p:cNvGraphicFramePr>
          <p:nvPr>
            <p:extLst>
              <p:ext uri="{D42A27DB-BD31-4B8C-83A1-F6EECF244321}">
                <p14:modId xmlns:p14="http://schemas.microsoft.com/office/powerpoint/2010/main" val="3628652174"/>
              </p:ext>
            </p:extLst>
          </p:nvPr>
        </p:nvGraphicFramePr>
        <p:xfrm>
          <a:off x="654802" y="1724689"/>
          <a:ext cx="10726076" cy="3231334"/>
        </p:xfrm>
        <a:graphic>
          <a:graphicData uri="http://schemas.openxmlformats.org/drawingml/2006/table">
            <a:tbl>
              <a:tblPr firstRow="1" bandRow="1">
                <a:tableStyleId>{6E25E649-3F16-4E02-A733-19D2CDBF48F0}</a:tableStyleId>
              </a:tblPr>
              <a:tblGrid>
                <a:gridCol w="5672928">
                  <a:extLst>
                    <a:ext uri="{9D8B030D-6E8A-4147-A177-3AD203B41FA5}">
                      <a16:colId xmlns:a16="http://schemas.microsoft.com/office/drawing/2014/main" val="2135208919"/>
                    </a:ext>
                  </a:extLst>
                </a:gridCol>
                <a:gridCol w="2526574">
                  <a:extLst>
                    <a:ext uri="{9D8B030D-6E8A-4147-A177-3AD203B41FA5}">
                      <a16:colId xmlns:a16="http://schemas.microsoft.com/office/drawing/2014/main" val="1322981582"/>
                    </a:ext>
                  </a:extLst>
                </a:gridCol>
                <a:gridCol w="2526574">
                  <a:extLst>
                    <a:ext uri="{9D8B030D-6E8A-4147-A177-3AD203B41FA5}">
                      <a16:colId xmlns:a16="http://schemas.microsoft.com/office/drawing/2014/main" val="3067333649"/>
                    </a:ext>
                  </a:extLst>
                </a:gridCol>
              </a:tblGrid>
              <a:tr h="703017">
                <a:tc>
                  <a:txBody>
                    <a:bodyPr/>
                    <a:lstStyle/>
                    <a:p>
                      <a:r>
                        <a:rPr lang="en-US" sz="2400" b="1" dirty="0">
                          <a:highlight>
                            <a:srgbClr val="0054A6"/>
                          </a:highlight>
                        </a:rPr>
                        <a:t>Compound</a:t>
                      </a:r>
                    </a:p>
                  </a:txBody>
                  <a:tcPr>
                    <a:solidFill>
                      <a:srgbClr val="0054A6"/>
                    </a:solidFill>
                  </a:tcPr>
                </a:tc>
                <a:tc>
                  <a:txBody>
                    <a:bodyPr/>
                    <a:lstStyle/>
                    <a:p>
                      <a:r>
                        <a:rPr lang="en-US" sz="2400" b="1" dirty="0">
                          <a:highlight>
                            <a:srgbClr val="0054A6"/>
                          </a:highlight>
                        </a:rPr>
                        <a:t>Proposed MCLG</a:t>
                      </a:r>
                    </a:p>
                  </a:txBody>
                  <a:tcPr>
                    <a:solidFill>
                      <a:srgbClr val="0054A6"/>
                    </a:solidFill>
                  </a:tcPr>
                </a:tc>
                <a:tc>
                  <a:txBody>
                    <a:bodyPr/>
                    <a:lstStyle/>
                    <a:p>
                      <a:r>
                        <a:rPr lang="en-US" sz="2400" b="1" dirty="0">
                          <a:highlight>
                            <a:srgbClr val="0054A6"/>
                          </a:highlight>
                        </a:rPr>
                        <a:t>Proposed MCL</a:t>
                      </a:r>
                    </a:p>
                    <a:p>
                      <a:r>
                        <a:rPr lang="en-US" sz="2400" b="1" dirty="0">
                          <a:solidFill>
                            <a:schemeClr val="bg1"/>
                          </a:solidFill>
                        </a:rPr>
                        <a:t>(enforceable levels)</a:t>
                      </a:r>
                    </a:p>
                  </a:txBody>
                  <a:tcPr>
                    <a:solidFill>
                      <a:srgbClr val="0054A6"/>
                    </a:solidFill>
                  </a:tcPr>
                </a:tc>
                <a:extLst>
                  <a:ext uri="{0D108BD9-81ED-4DB2-BD59-A6C34878D82A}">
                    <a16:rowId xmlns:a16="http://schemas.microsoft.com/office/drawing/2014/main" val="2043045756"/>
                  </a:ext>
                </a:extLst>
              </a:tr>
              <a:tr h="386079">
                <a:tc>
                  <a:txBody>
                    <a:bodyPr/>
                    <a:lstStyle/>
                    <a:p>
                      <a:r>
                        <a:rPr lang="en-US" sz="2000" b="1" dirty="0"/>
                        <a:t>PFOA</a:t>
                      </a:r>
                    </a:p>
                  </a:txBody>
                  <a:tcPr/>
                </a:tc>
                <a:tc>
                  <a:txBody>
                    <a:bodyPr/>
                    <a:lstStyle/>
                    <a:p>
                      <a:r>
                        <a:rPr lang="en-US" sz="2000" b="1" dirty="0"/>
                        <a:t>0 ppt*</a:t>
                      </a:r>
                    </a:p>
                  </a:txBody>
                  <a:tcPr/>
                </a:tc>
                <a:tc>
                  <a:txBody>
                    <a:bodyPr/>
                    <a:lstStyle/>
                    <a:p>
                      <a:r>
                        <a:rPr lang="en-US" sz="2000" b="1" dirty="0"/>
                        <a:t>4.0 ppt*</a:t>
                      </a:r>
                    </a:p>
                  </a:txBody>
                  <a:tcPr/>
                </a:tc>
                <a:extLst>
                  <a:ext uri="{0D108BD9-81ED-4DB2-BD59-A6C34878D82A}">
                    <a16:rowId xmlns:a16="http://schemas.microsoft.com/office/drawing/2014/main" val="3716181700"/>
                  </a:ext>
                </a:extLst>
              </a:tr>
              <a:tr h="386079">
                <a:tc>
                  <a:txBody>
                    <a:bodyPr/>
                    <a:lstStyle/>
                    <a:p>
                      <a:r>
                        <a:rPr lang="en-US" sz="2000" b="1" dirty="0"/>
                        <a:t>PFOS</a:t>
                      </a:r>
                    </a:p>
                  </a:txBody>
                  <a:tcPr/>
                </a:tc>
                <a:tc>
                  <a:txBody>
                    <a:bodyPr/>
                    <a:lstStyle/>
                    <a:p>
                      <a:r>
                        <a:rPr lang="en-US" sz="2000" b="1" dirty="0"/>
                        <a:t>0 ppt*</a:t>
                      </a:r>
                    </a:p>
                  </a:txBody>
                  <a:tcPr/>
                </a:tc>
                <a:tc>
                  <a:txBody>
                    <a:bodyPr/>
                    <a:lstStyle/>
                    <a:p>
                      <a:r>
                        <a:rPr lang="en-US" sz="2000" b="1" dirty="0"/>
                        <a:t>4.0 ppt*</a:t>
                      </a:r>
                    </a:p>
                  </a:txBody>
                  <a:tcPr/>
                </a:tc>
                <a:extLst>
                  <a:ext uri="{0D108BD9-81ED-4DB2-BD59-A6C34878D82A}">
                    <a16:rowId xmlns:a16="http://schemas.microsoft.com/office/drawing/2014/main" val="4085151681"/>
                  </a:ext>
                </a:extLst>
              </a:tr>
              <a:tr h="386079">
                <a:tc>
                  <a:txBody>
                    <a:bodyPr/>
                    <a:lstStyle/>
                    <a:p>
                      <a:r>
                        <a:rPr lang="en-US" sz="2000" b="1" dirty="0"/>
                        <a:t>PFNA</a:t>
                      </a:r>
                    </a:p>
                  </a:txBody>
                  <a:tcPr/>
                </a:tc>
                <a:tc rowSpan="4">
                  <a:txBody>
                    <a:bodyPr/>
                    <a:lstStyle/>
                    <a:p>
                      <a:pPr algn="l"/>
                      <a:r>
                        <a:rPr lang="en-US" sz="2000" b="1" dirty="0"/>
                        <a:t>1.0 (unitless)</a:t>
                      </a:r>
                    </a:p>
                    <a:p>
                      <a:pPr algn="l"/>
                      <a:r>
                        <a:rPr lang="en-US" sz="2000" b="1" dirty="0"/>
                        <a:t>Hazard Index</a:t>
                      </a:r>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1.0 (unitless)</a:t>
                      </a:r>
                    </a:p>
                    <a:p>
                      <a:r>
                        <a:rPr lang="en-US" sz="2000" b="1" dirty="0"/>
                        <a:t>Hazard Index</a:t>
                      </a:r>
                    </a:p>
                  </a:txBody>
                  <a:tcPr anchor="ctr"/>
                </a:tc>
                <a:extLst>
                  <a:ext uri="{0D108BD9-81ED-4DB2-BD59-A6C34878D82A}">
                    <a16:rowId xmlns:a16="http://schemas.microsoft.com/office/drawing/2014/main" val="2490974095"/>
                  </a:ext>
                </a:extLst>
              </a:tr>
              <a:tr h="411497">
                <a:tc>
                  <a:txBody>
                    <a:bodyPr/>
                    <a:lstStyle/>
                    <a:p>
                      <a:r>
                        <a:rPr lang="en-US" sz="2000" b="1" dirty="0"/>
                        <a:t>PFHxS</a:t>
                      </a: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8405504"/>
                  </a:ext>
                </a:extLst>
              </a:tr>
              <a:tr h="411497">
                <a:tc>
                  <a:txBody>
                    <a:bodyPr/>
                    <a:lstStyle/>
                    <a:p>
                      <a:r>
                        <a:rPr lang="en-US" sz="2000" b="1" dirty="0"/>
                        <a:t>PFBS</a:t>
                      </a:r>
                    </a:p>
                  </a:txBody>
                  <a:tcPr/>
                </a:tc>
                <a:tc vMerge="1">
                  <a:txBody>
                    <a:bodyPr/>
                    <a:lstStyle/>
                    <a:p>
                      <a:r>
                        <a:rPr lang="en-US" sz="1800" b="0" dirty="0"/>
                        <a:t>Table Entry</a:t>
                      </a:r>
                      <a:endParaRPr lang="en-US" sz="1800" dirty="0"/>
                    </a:p>
                  </a:txBody>
                  <a:tcPr>
                    <a:solidFill>
                      <a:schemeClr val="accent5">
                        <a:lumMod val="20000"/>
                        <a:lumOff val="80000"/>
                      </a:schemeClr>
                    </a:solidFill>
                  </a:tcPr>
                </a:tc>
                <a:tc vMerge="1">
                  <a:txBody>
                    <a:bodyPr/>
                    <a:lstStyle/>
                    <a:p>
                      <a:endParaRPr lang="en-US" sz="1800" dirty="0"/>
                    </a:p>
                  </a:txBody>
                  <a:tcPr>
                    <a:solidFill>
                      <a:schemeClr val="accent5">
                        <a:lumMod val="20000"/>
                        <a:lumOff val="80000"/>
                      </a:schemeClr>
                    </a:solidFill>
                  </a:tcPr>
                </a:tc>
                <a:extLst>
                  <a:ext uri="{0D108BD9-81ED-4DB2-BD59-A6C34878D82A}">
                    <a16:rowId xmlns:a16="http://schemas.microsoft.com/office/drawing/2014/main" val="2181350616"/>
                  </a:ext>
                </a:extLst>
              </a:tr>
              <a:tr h="396660">
                <a:tc>
                  <a:txBody>
                    <a:bodyPr/>
                    <a:lstStyle/>
                    <a:p>
                      <a:r>
                        <a:rPr lang="en-US" sz="1800" b="1" dirty="0"/>
                        <a:t>HFPO-DA (commonly referred to as GenX Chemicals)</a:t>
                      </a:r>
                    </a:p>
                  </a:txBody>
                  <a:tcPr/>
                </a:tc>
                <a:tc vMerge="1">
                  <a:txBody>
                    <a:bodyPr/>
                    <a:lstStyle/>
                    <a:p>
                      <a:r>
                        <a:rPr lang="en-US" sz="1800" b="0" dirty="0"/>
                        <a:t>Table Entry</a:t>
                      </a:r>
                      <a:endParaRPr lang="en-US" sz="1800" dirty="0"/>
                    </a:p>
                  </a:txBody>
                  <a:tcPr>
                    <a:solidFill>
                      <a:schemeClr val="accent5">
                        <a:lumMod val="40000"/>
                        <a:lumOff val="60000"/>
                      </a:schemeClr>
                    </a:solidFill>
                  </a:tcPr>
                </a:tc>
                <a:tc vMerge="1">
                  <a:txBody>
                    <a:bodyPr/>
                    <a:lstStyle/>
                    <a:p>
                      <a:endParaRPr lang="en-US" sz="1800" dirty="0"/>
                    </a:p>
                  </a:txBody>
                  <a:tcPr>
                    <a:solidFill>
                      <a:schemeClr val="accent5">
                        <a:lumMod val="40000"/>
                        <a:lumOff val="60000"/>
                      </a:schemeClr>
                    </a:solidFill>
                  </a:tcPr>
                </a:tc>
                <a:extLst>
                  <a:ext uri="{0D108BD9-81ED-4DB2-BD59-A6C34878D82A}">
                    <a16:rowId xmlns:a16="http://schemas.microsoft.com/office/drawing/2014/main" val="1574488108"/>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BCFB29-4CF6-1F14-1A33-34F72E4A62A3}"/>
                  </a:ext>
                </a:extLst>
              </p:cNvPr>
              <p:cNvSpPr txBox="1"/>
              <p:nvPr/>
            </p:nvSpPr>
            <p:spPr>
              <a:xfrm>
                <a:off x="654802" y="5133311"/>
                <a:ext cx="10882393" cy="780598"/>
              </a:xfrm>
              <a:prstGeom prst="rect">
                <a:avLst/>
              </a:prstGeom>
              <a:solidFill>
                <a:schemeClr val="accent2">
                  <a:lumMod val="20000"/>
                  <a:lumOff val="80000"/>
                </a:schemeClr>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𝐻𝐼</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𝑀𝐶𝐿</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nary>
                        <m:naryPr>
                          <m:chr m:val="∑"/>
                          <m:subHide m:val="on"/>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𝑚𝑒𝑎𝑠𝑢𝑟𝑒</m:t>
                              </m:r>
                              <m:r>
                                <a:rPr lang="en-US" b="0" i="1" smtClean="0">
                                  <a:solidFill>
                                    <a:prstClr val="black"/>
                                  </a:solidFill>
                                  <a:latin typeface="Cambria Math" panose="02040503050406030204" pitchFamily="18" charset="0"/>
                                </a:rPr>
                                <m:t>𝑑</m:t>
                              </m:r>
                              <m:r>
                                <a:rPr lang="en-US" b="0" i="1" smtClean="0">
                                  <a:solidFill>
                                    <a:prstClr val="black"/>
                                  </a:solidFill>
                                  <a:latin typeface="Cambria Math" panose="02040503050406030204" pitchFamily="18" charset="0"/>
                                </a:rPr>
                                <m:t> </m:t>
                              </m:r>
                              <m:r>
                                <a:rPr lang="en-US" b="0" i="1" smtClean="0">
                                  <a:solidFill>
                                    <a:prstClr val="black"/>
                                  </a:solidFill>
                                  <a:latin typeface="Cambria Math" panose="02040503050406030204" pitchFamily="18" charset="0"/>
                                </a:rPr>
                                <m:t>𝑐𝑜𝑛𝑐</m:t>
                              </m:r>
                              <m:r>
                                <a:rPr lang="en-US" b="0" i="1" smtClean="0">
                                  <a:solidFill>
                                    <a:prstClr val="black"/>
                                  </a:solidFill>
                                  <a:latin typeface="Cambria Math" panose="02040503050406030204" pitchFamily="18" charset="0"/>
                                </a:rPr>
                                <m:t>.</m:t>
                              </m:r>
                            </m:num>
                            <m:den>
                              <m:r>
                                <a:rPr lang="en-US" i="1">
                                  <a:solidFill>
                                    <a:prstClr val="black"/>
                                  </a:solidFill>
                                  <a:latin typeface="Cambria Math" panose="02040503050406030204" pitchFamily="18" charset="0"/>
                                </a:rPr>
                                <m:t>𝐻𝐵𝑊𝐶</m:t>
                              </m:r>
                            </m:den>
                          </m:f>
                        </m:e>
                      </m:nary>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d>
                        <m:d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fPr>
                            <m:num>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𝐺𝑒𝑛𝑋</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𝑤𝑎𝑡𝑒𝑟</m:t>
                                      </m:r>
                                    </m:sub>
                                  </m:sSub>
                                </m:e>
                              </m:d>
                            </m:num>
                            <m:den>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f>
                                    <m:fPr>
                                      <m:type m:val="lin"/>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den>
                                  </m:f>
                                </m:e>
                              </m:d>
                            </m:den>
                          </m:f>
                        </m:e>
                      </m:d>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d>
                        <m:d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fPr>
                            <m:num>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𝑃𝐹𝐵𝑆</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𝑤𝑎𝑡𝑒𝑟</m:t>
                                      </m:r>
                                    </m:sub>
                                  </m:sSub>
                                </m:e>
                              </m:d>
                            </m:num>
                            <m:den>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2000 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f>
                                    <m:fPr>
                                      <m:type m:val="lin"/>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den>
                                  </m:f>
                                </m:e>
                              </m:d>
                            </m:den>
                          </m:f>
                        </m:e>
                      </m:d>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d>
                        <m:d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fPr>
                            <m:num>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𝑃𝐹𝑁𝐴</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𝑤𝑎𝑡𝑒𝑟</m:t>
                                      </m:r>
                                    </m:sub>
                                  </m:sSub>
                                </m:e>
                              </m:d>
                            </m:num>
                            <m:den>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f>
                                    <m:fPr>
                                      <m:type m:val="lin"/>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den>
                                  </m:f>
                                </m:e>
                              </m:d>
                            </m:den>
                          </m:f>
                        </m:e>
                      </m:d>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d>
                        <m:d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fPr>
                            <m:num>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𝑃𝐹𝐻𝑥𝑆</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𝑤𝑎𝑡𝑒𝑟</m:t>
                                      </m:r>
                                    </m:sub>
                                  </m:sSub>
                                </m:e>
                              </m:d>
                            </m:num>
                            <m:den>
                              <m:d>
                                <m:dPr>
                                  <m:begChr m:val="["/>
                                  <m:endChr m:val="]"/>
                                  <m:ctrlPr>
                                    <a:rPr kumimoji="0" lang="en-US" sz="1800" b="0" i="1" u="none" strike="noStrike" kern="1200" cap="none" spc="0" normalizeH="0" baseline="0" noProof="0">
                                      <a:ln>
                                        <a:noFill/>
                                      </a:ln>
                                      <a:solidFill>
                                        <a:srgbClr val="836967"/>
                                      </a:solidFill>
                                      <a:effectLst/>
                                      <a:uLnTx/>
                                      <a:uFillTx/>
                                      <a:latin typeface="Cambria Math" panose="02040503050406030204" pitchFamily="18" charset="0"/>
                                      <a:ea typeface="+mn-ea"/>
                                      <a:cs typeface="+mn-cs"/>
                                    </a:rPr>
                                  </m:ctrlPr>
                                </m:dPr>
                                <m:e>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9 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f>
                                    <m:fPr>
                                      <m:type m:val="lin"/>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den>
                                  </m:f>
                                </m:e>
                              </m:d>
                            </m:den>
                          </m:f>
                        </m:e>
                      </m:d>
                    </m:oMath>
                  </m:oMathPara>
                </a14:m>
                <a:endParaRPr kumimoji="0" lang="en-US" sz="1800" b="0" i="0" u="none" strike="noStrike" kern="1200" cap="none" spc="0" normalizeH="0" baseline="0" noProof="0" dirty="0">
                  <a:ln>
                    <a:noFill/>
                  </a:ln>
                  <a:solidFill>
                    <a:prstClr val="black"/>
                  </a:solidFill>
                  <a:effectLst/>
                  <a:uLnTx/>
                  <a:uFillTx/>
                  <a:latin typeface="Franklin Gothic Book" panose="020F0502020204030204"/>
                  <a:ea typeface="+mn-ea"/>
                  <a:cs typeface="+mn-cs"/>
                </a:endParaRPr>
              </a:p>
            </p:txBody>
          </p:sp>
        </mc:Choice>
        <mc:Fallback xmlns="">
          <p:sp>
            <p:nvSpPr>
              <p:cNvPr id="7" name="TextBox 6">
                <a:extLst>
                  <a:ext uri="{FF2B5EF4-FFF2-40B4-BE49-F238E27FC236}">
                    <a16:creationId xmlns:a16="http://schemas.microsoft.com/office/drawing/2014/main" id="{DCBCFB29-4CF6-1F14-1A33-34F72E4A62A3}"/>
                  </a:ext>
                </a:extLst>
              </p:cNvPr>
              <p:cNvSpPr txBox="1">
                <a:spLocks noRot="1" noChangeAspect="1" noMove="1" noResize="1" noEditPoints="1" noAdjustHandles="1" noChangeArrowheads="1" noChangeShapeType="1" noTextEdit="1"/>
              </p:cNvSpPr>
              <p:nvPr/>
            </p:nvSpPr>
            <p:spPr>
              <a:xfrm>
                <a:off x="654802" y="5133311"/>
                <a:ext cx="10882393" cy="780598"/>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58725FC-5968-2BBB-7069-469891A8F3BD}"/>
              </a:ext>
            </a:extLst>
          </p:cNvPr>
          <p:cNvSpPr txBox="1"/>
          <p:nvPr/>
        </p:nvSpPr>
        <p:spPr>
          <a:xfrm>
            <a:off x="654802" y="5992836"/>
            <a:ext cx="10882392" cy="369332"/>
          </a:xfrm>
          <a:prstGeom prst="rect">
            <a:avLst/>
          </a:prstGeom>
          <a:noFill/>
        </p:spPr>
        <p:txBody>
          <a:bodyPr wrap="square" rtlCol="0">
            <a:spAutoFit/>
          </a:bodyPr>
          <a:lstStyle/>
          <a:p>
            <a:pPr defTabSz="803275">
              <a:tabLst>
                <a:tab pos="690563" algn="l"/>
                <a:tab pos="914400" algn="l"/>
              </a:tabLst>
            </a:pPr>
            <a:r>
              <a:rPr lang="en-US" dirty="0"/>
              <a:t>HBWC	=	Health Based Water Concentration = the level at which no health effects are expected for that PFAS </a:t>
            </a:r>
          </a:p>
        </p:txBody>
      </p:sp>
    </p:spTree>
    <p:extLst>
      <p:ext uri="{BB962C8B-B14F-4D97-AF65-F5344CB8AC3E}">
        <p14:creationId xmlns:p14="http://schemas.microsoft.com/office/powerpoint/2010/main" val="145106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64233-6E9C-036D-7F8B-040798471BFA}"/>
              </a:ext>
            </a:extLst>
          </p:cNvPr>
          <p:cNvSpPr>
            <a:spLocks noGrp="1"/>
          </p:cNvSpPr>
          <p:nvPr>
            <p:ph type="sldNum" sz="quarter" idx="12"/>
          </p:nvPr>
        </p:nvSpPr>
        <p:spPr/>
        <p:txBody>
          <a:bodyPr/>
          <a:lstStyle/>
          <a:p>
            <a:fld id="{4FAB73BC-B049-4115-A692-8D63A059BFB8}" type="slidenum">
              <a:rPr lang="en-US" smtClean="0">
                <a:solidFill>
                  <a:srgbClr val="000000"/>
                </a:solidFill>
              </a:rPr>
              <a:t>9</a:t>
            </a:fld>
            <a:endParaRPr lang="en-US" dirty="0">
              <a:solidFill>
                <a:srgbClr val="000000"/>
              </a:solidFill>
            </a:endParaRPr>
          </a:p>
        </p:txBody>
      </p:sp>
      <p:pic>
        <p:nvPicPr>
          <p:cNvPr id="4" name="Picture 3">
            <a:extLst>
              <a:ext uri="{FF2B5EF4-FFF2-40B4-BE49-F238E27FC236}">
                <a16:creationId xmlns:a16="http://schemas.microsoft.com/office/drawing/2014/main" id="{F7A11684-F8F4-FB60-1047-AE61888B81B3}"/>
              </a:ext>
            </a:extLst>
          </p:cNvPr>
          <p:cNvPicPr>
            <a:picLocks noChangeAspect="1"/>
          </p:cNvPicPr>
          <p:nvPr/>
        </p:nvPicPr>
        <p:blipFill>
          <a:blip r:embed="rId2"/>
          <a:stretch>
            <a:fillRect/>
          </a:stretch>
        </p:blipFill>
        <p:spPr>
          <a:xfrm>
            <a:off x="34147" y="228"/>
            <a:ext cx="12149476" cy="5879872"/>
          </a:xfrm>
          <a:prstGeom prst="rect">
            <a:avLst/>
          </a:prstGeom>
        </p:spPr>
      </p:pic>
      <p:cxnSp>
        <p:nvCxnSpPr>
          <p:cNvPr id="6" name="Straight Arrow Connector 5">
            <a:extLst>
              <a:ext uri="{FF2B5EF4-FFF2-40B4-BE49-F238E27FC236}">
                <a16:creationId xmlns:a16="http://schemas.microsoft.com/office/drawing/2014/main" id="{E3B307B7-5C80-E42D-1AF7-354FA8E8237C}"/>
              </a:ext>
            </a:extLst>
          </p:cNvPr>
          <p:cNvCxnSpPr>
            <a:cxnSpLocks/>
          </p:cNvCxnSpPr>
          <p:nvPr/>
        </p:nvCxnSpPr>
        <p:spPr>
          <a:xfrm>
            <a:off x="6299200" y="2940164"/>
            <a:ext cx="558800" cy="24753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0ED3DDB-AC11-2D0E-C176-0B08AA5E9EAE}"/>
              </a:ext>
            </a:extLst>
          </p:cNvPr>
          <p:cNvSpPr/>
          <p:nvPr/>
        </p:nvSpPr>
        <p:spPr>
          <a:xfrm>
            <a:off x="5284969" y="1943570"/>
            <a:ext cx="1536700" cy="99659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355E5F7-6599-FB0B-BE11-41E1D5833443}"/>
              </a:ext>
            </a:extLst>
          </p:cNvPr>
          <p:cNvSpPr txBox="1"/>
          <p:nvPr/>
        </p:nvSpPr>
        <p:spPr>
          <a:xfrm>
            <a:off x="5475469" y="1943569"/>
            <a:ext cx="1168400" cy="954107"/>
          </a:xfrm>
          <a:prstGeom prst="rect">
            <a:avLst/>
          </a:prstGeom>
          <a:noFill/>
        </p:spPr>
        <p:txBody>
          <a:bodyPr wrap="square" rtlCol="0">
            <a:spAutoFit/>
          </a:bodyPr>
          <a:lstStyle/>
          <a:p>
            <a:pPr algn="ctr"/>
            <a:r>
              <a:rPr lang="en-US" sz="2800" b="1" dirty="0"/>
              <a:t>For RAA</a:t>
            </a:r>
          </a:p>
        </p:txBody>
      </p:sp>
    </p:spTree>
    <p:extLst>
      <p:ext uri="{BB962C8B-B14F-4D97-AF65-F5344CB8AC3E}">
        <p14:creationId xmlns:p14="http://schemas.microsoft.com/office/powerpoint/2010/main" val="2413614966"/>
      </p:ext>
    </p:extLst>
  </p:cSld>
  <p:clrMapOvr>
    <a:masterClrMapping/>
  </p:clrMapOvr>
</p:sld>
</file>

<file path=ppt/theme/theme1.xml><?xml version="1.0" encoding="utf-8"?>
<a:theme xmlns:a="http://schemas.openxmlformats.org/drawingml/2006/main" name="Metropolitan">
  <a:themeElements>
    <a:clrScheme name="Custom 18">
      <a:dk1>
        <a:sysClr val="windowText" lastClr="000000"/>
      </a:dk1>
      <a:lt1>
        <a:sysClr val="window" lastClr="FFFFFF"/>
      </a:lt1>
      <a:dk2>
        <a:srgbClr val="162F33"/>
      </a:dk2>
      <a:lt2>
        <a:srgbClr val="EAF0E0"/>
      </a:lt2>
      <a:accent1>
        <a:srgbClr val="50B4C8"/>
      </a:accent1>
      <a:accent2>
        <a:srgbClr val="5E7538"/>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4090</TotalTime>
  <Words>4125</Words>
  <Application>Microsoft Office PowerPoint</Application>
  <PresentationFormat>Widescreen</PresentationFormat>
  <Paragraphs>422</Paragraphs>
  <Slides>25</Slides>
  <Notes>23</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Calibri</vt:lpstr>
      <vt:lpstr>Calibri Light</vt:lpstr>
      <vt:lpstr>Cambria Math</vt:lpstr>
      <vt:lpstr>Century Gothic</vt:lpstr>
      <vt:lpstr>Courier New</vt:lpstr>
      <vt:lpstr>Franklin Gothic Book</vt:lpstr>
      <vt:lpstr>Garamond</vt:lpstr>
      <vt:lpstr>Roboto</vt:lpstr>
      <vt:lpstr>Source Sans Pro Web</vt:lpstr>
      <vt:lpstr>Staatliches</vt:lpstr>
      <vt:lpstr>Symbol</vt:lpstr>
      <vt:lpstr>Times New Roman</vt:lpstr>
      <vt:lpstr>Wingdings</vt:lpstr>
      <vt:lpstr>Metropolitan</vt:lpstr>
      <vt:lpstr>EPA Drinking Water Regulatory Update</vt:lpstr>
      <vt:lpstr>01</vt:lpstr>
      <vt:lpstr>PowerPoint Presentation</vt:lpstr>
      <vt:lpstr>Unregulated Contaminant Monitoring Rule</vt:lpstr>
      <vt:lpstr>March 29, 2023</vt:lpstr>
      <vt:lpstr>Regulatory Determination 4 – PFAS Rulemaking </vt:lpstr>
      <vt:lpstr>Updated Health Advisory Levels (June 2022)</vt:lpstr>
      <vt:lpstr>Proposed Rule: Individual MCLs for PFOA, PFOS + Hazard Index (HI)</vt:lpstr>
      <vt:lpstr>PowerPoint Presentation</vt:lpstr>
      <vt:lpstr>Hawaii BIL Funding – FY22 Allotments</vt:lpstr>
      <vt:lpstr>PFAS Rulemaking </vt:lpstr>
      <vt:lpstr>LEAD &amp; COPPER RULE REVISIONS (LCRR)</vt:lpstr>
      <vt:lpstr>LCRR – History of Rule</vt:lpstr>
      <vt:lpstr>LCRR – Timeline</vt:lpstr>
      <vt:lpstr>LCRR – Key Provisions</vt:lpstr>
      <vt:lpstr>LCRR – Key Provisions</vt:lpstr>
      <vt:lpstr>LCRR – Key Provisions</vt:lpstr>
      <vt:lpstr>Lead &amp; Copper Rule Improvements (LCRI)</vt:lpstr>
      <vt:lpstr>America’s Water Infrastructure Act (AWIA)</vt:lpstr>
      <vt:lpstr>AWIA</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 Drinking Water Regulatory Update </dc:title>
  <dc:creator>Yen, Anna</dc:creator>
  <cp:lastModifiedBy>Yen, Anna (she/her/hers)</cp:lastModifiedBy>
  <cp:revision>59</cp:revision>
  <dcterms:created xsi:type="dcterms:W3CDTF">2021-12-27T23:22:39Z</dcterms:created>
  <dcterms:modified xsi:type="dcterms:W3CDTF">2023-05-17T00:51:28Z</dcterms:modified>
</cp:coreProperties>
</file>