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33"/>
  </p:notesMasterIdLst>
  <p:handoutMasterIdLst>
    <p:handoutMasterId r:id="rId34"/>
  </p:handoutMasterIdLst>
  <p:sldIdLst>
    <p:sldId id="324" r:id="rId2"/>
    <p:sldId id="383" r:id="rId3"/>
    <p:sldId id="384" r:id="rId4"/>
    <p:sldId id="385" r:id="rId5"/>
    <p:sldId id="386" r:id="rId6"/>
    <p:sldId id="396" r:id="rId7"/>
    <p:sldId id="434" r:id="rId8"/>
    <p:sldId id="389" r:id="rId9"/>
    <p:sldId id="436" r:id="rId10"/>
    <p:sldId id="404" r:id="rId11"/>
    <p:sldId id="259" r:id="rId12"/>
    <p:sldId id="405" r:id="rId13"/>
    <p:sldId id="267" r:id="rId14"/>
    <p:sldId id="437" r:id="rId15"/>
    <p:sldId id="408" r:id="rId16"/>
    <p:sldId id="425" r:id="rId17"/>
    <p:sldId id="409" r:id="rId18"/>
    <p:sldId id="424" r:id="rId19"/>
    <p:sldId id="410" r:id="rId20"/>
    <p:sldId id="285" r:id="rId21"/>
    <p:sldId id="421" r:id="rId22"/>
    <p:sldId id="400" r:id="rId23"/>
    <p:sldId id="402" r:id="rId24"/>
    <p:sldId id="304" r:id="rId25"/>
    <p:sldId id="280" r:id="rId26"/>
    <p:sldId id="427" r:id="rId27"/>
    <p:sldId id="428" r:id="rId28"/>
    <p:sldId id="429" r:id="rId29"/>
    <p:sldId id="430" r:id="rId30"/>
    <p:sldId id="323" r:id="rId31"/>
    <p:sldId id="32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ghomonian, Raffi" initials="SR" lastIdx="1" clrIdx="0">
    <p:extLst>
      <p:ext uri="{19B8F6BF-5375-455C-9EA6-DF929625EA0E}">
        <p15:presenceInfo xmlns:p15="http://schemas.microsoft.com/office/powerpoint/2012/main" userId="Soghomonian, Raf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39" autoAdjust="0"/>
    <p:restoredTop sz="94695"/>
  </p:normalViewPr>
  <p:slideViewPr>
    <p:cSldViewPr snapToGrid="0" snapToObjects="1">
      <p:cViewPr varScale="1">
        <p:scale>
          <a:sx n="114" d="100"/>
          <a:sy n="114" d="100"/>
        </p:scale>
        <p:origin x="7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Swartz" userId="eb645b2d42b67a74" providerId="LiveId" clId="{D6AC93C0-F91F-4A52-B45D-3A284BBBF7C1}"/>
    <pc:docChg chg="undo custSel modSld modMainMaster">
      <pc:chgData name="Jacob Swartz" userId="eb645b2d42b67a74" providerId="LiveId" clId="{D6AC93C0-F91F-4A52-B45D-3A284BBBF7C1}" dt="2023-02-28T01:55:03.826" v="14" actId="478"/>
      <pc:docMkLst>
        <pc:docMk/>
      </pc:docMkLst>
      <pc:sldChg chg="modSp">
        <pc:chgData name="Jacob Swartz" userId="eb645b2d42b67a74" providerId="LiveId" clId="{D6AC93C0-F91F-4A52-B45D-3A284BBBF7C1}" dt="2023-02-28T01:53:01.218" v="3" actId="1076"/>
        <pc:sldMkLst>
          <pc:docMk/>
          <pc:sldMk cId="0" sldId="385"/>
        </pc:sldMkLst>
        <pc:picChg chg="mod">
          <ac:chgData name="Jacob Swartz" userId="eb645b2d42b67a74" providerId="LiveId" clId="{D6AC93C0-F91F-4A52-B45D-3A284BBBF7C1}" dt="2023-02-28T01:53:01.218" v="3" actId="1076"/>
          <ac:picMkLst>
            <pc:docMk/>
            <pc:sldMk cId="0" sldId="385"/>
            <ac:picMk id="9218" creationId="{7050756A-56DF-48F9-917C-4DF5F69212D2}"/>
          </ac:picMkLst>
        </pc:picChg>
      </pc:sldChg>
      <pc:sldChg chg="setBg">
        <pc:chgData name="Jacob Swartz" userId="eb645b2d42b67a74" providerId="LiveId" clId="{D6AC93C0-F91F-4A52-B45D-3A284BBBF7C1}" dt="2023-02-28T01:51:40.644" v="1"/>
        <pc:sldMkLst>
          <pc:docMk/>
          <pc:sldMk cId="447527975" sldId="436"/>
        </pc:sldMkLst>
      </pc:sldChg>
      <pc:sldMasterChg chg="modSldLayout">
        <pc:chgData name="Jacob Swartz" userId="eb645b2d42b67a74" providerId="LiveId" clId="{D6AC93C0-F91F-4A52-B45D-3A284BBBF7C1}" dt="2023-02-28T01:55:03.826" v="14" actId="478"/>
        <pc:sldMasterMkLst>
          <pc:docMk/>
          <pc:sldMasterMk cId="506100907" sldId="2147483747"/>
        </pc:sldMasterMkLst>
        <pc:sldLayoutChg chg="delSp mod">
          <pc:chgData name="Jacob Swartz" userId="eb645b2d42b67a74" providerId="LiveId" clId="{D6AC93C0-F91F-4A52-B45D-3A284BBBF7C1}" dt="2023-02-28T01:54:33.064" v="5" actId="478"/>
          <pc:sldLayoutMkLst>
            <pc:docMk/>
            <pc:sldMasterMk cId="506100907" sldId="2147483747"/>
            <pc:sldLayoutMk cId="0" sldId="2147483733"/>
          </pc:sldLayoutMkLst>
          <pc:picChg chg="del">
            <ac:chgData name="Jacob Swartz" userId="eb645b2d42b67a74" providerId="LiveId" clId="{D6AC93C0-F91F-4A52-B45D-3A284BBBF7C1}" dt="2023-02-28T01:54:33.064" v="5" actId="478"/>
            <ac:picMkLst>
              <pc:docMk/>
              <pc:sldMasterMk cId="506100907" sldId="2147483747"/>
              <pc:sldLayoutMk cId="0" sldId="2147483733"/>
              <ac:picMk id="5" creationId="{5C80E764-E0D7-164B-8A99-6212F42B42CF}"/>
            </ac:picMkLst>
          </pc:picChg>
        </pc:sldLayoutChg>
        <pc:sldLayoutChg chg="delSp mod">
          <pc:chgData name="Jacob Swartz" userId="eb645b2d42b67a74" providerId="LiveId" clId="{D6AC93C0-F91F-4A52-B45D-3A284BBBF7C1}" dt="2023-02-28T01:54:31.435" v="4" actId="478"/>
          <pc:sldLayoutMkLst>
            <pc:docMk/>
            <pc:sldMasterMk cId="506100907" sldId="2147483747"/>
            <pc:sldLayoutMk cId="0" sldId="2147483742"/>
          </pc:sldLayoutMkLst>
          <pc:picChg chg="del">
            <ac:chgData name="Jacob Swartz" userId="eb645b2d42b67a74" providerId="LiveId" clId="{D6AC93C0-F91F-4A52-B45D-3A284BBBF7C1}" dt="2023-02-28T01:54:31.435" v="4" actId="478"/>
            <ac:picMkLst>
              <pc:docMk/>
              <pc:sldMasterMk cId="506100907" sldId="2147483747"/>
              <pc:sldLayoutMk cId="0" sldId="2147483742"/>
              <ac:picMk id="5" creationId="{1CC0179A-51BE-3249-80D5-1E1DF0D134CA}"/>
            </ac:picMkLst>
          </pc:picChg>
        </pc:sldLayoutChg>
        <pc:sldLayoutChg chg="addSp delSp mod">
          <pc:chgData name="Jacob Swartz" userId="eb645b2d42b67a74" providerId="LiveId" clId="{D6AC93C0-F91F-4A52-B45D-3A284BBBF7C1}" dt="2023-02-28T01:54:59.697" v="13" actId="478"/>
          <pc:sldLayoutMkLst>
            <pc:docMk/>
            <pc:sldMasterMk cId="506100907" sldId="2147483747"/>
            <pc:sldLayoutMk cId="0" sldId="2147483748"/>
          </pc:sldLayoutMkLst>
          <pc:picChg chg="add del">
            <ac:chgData name="Jacob Swartz" userId="eb645b2d42b67a74" providerId="LiveId" clId="{D6AC93C0-F91F-4A52-B45D-3A284BBBF7C1}" dt="2023-02-28T01:54:59.697" v="13" actId="478"/>
            <ac:picMkLst>
              <pc:docMk/>
              <pc:sldMasterMk cId="506100907" sldId="2147483747"/>
              <pc:sldLayoutMk cId="0" sldId="2147483748"/>
              <ac:picMk id="8" creationId="{B024C1AD-F208-3A43-B34F-4CDE613FF17E}"/>
            </ac:picMkLst>
          </pc:picChg>
        </pc:sldLayoutChg>
        <pc:sldLayoutChg chg="delSp mod">
          <pc:chgData name="Jacob Swartz" userId="eb645b2d42b67a74" providerId="LiveId" clId="{D6AC93C0-F91F-4A52-B45D-3A284BBBF7C1}" dt="2023-02-28T01:54:41.684" v="9" actId="478"/>
          <pc:sldLayoutMkLst>
            <pc:docMk/>
            <pc:sldMasterMk cId="506100907" sldId="2147483747"/>
            <pc:sldLayoutMk cId="2002701829" sldId="2147483759"/>
          </pc:sldLayoutMkLst>
          <pc:grpChg chg="del">
            <ac:chgData name="Jacob Swartz" userId="eb645b2d42b67a74" providerId="LiveId" clId="{D6AC93C0-F91F-4A52-B45D-3A284BBBF7C1}" dt="2023-02-28T01:54:41.684" v="9" actId="478"/>
            <ac:grpSpMkLst>
              <pc:docMk/>
              <pc:sldMasterMk cId="506100907" sldId="2147483747"/>
              <pc:sldLayoutMk cId="2002701829" sldId="2147483759"/>
              <ac:grpSpMk id="9" creationId="{FA728B2D-F8FF-744A-A9E3-C7B6AAB3FFB9}"/>
            </ac:grpSpMkLst>
          </pc:grpChg>
        </pc:sldLayoutChg>
        <pc:sldLayoutChg chg="addSp delSp mod">
          <pc:chgData name="Jacob Swartz" userId="eb645b2d42b67a74" providerId="LiveId" clId="{D6AC93C0-F91F-4A52-B45D-3A284BBBF7C1}" dt="2023-02-28T01:55:03.826" v="14" actId="478"/>
          <pc:sldLayoutMkLst>
            <pc:docMk/>
            <pc:sldMasterMk cId="506100907" sldId="2147483747"/>
            <pc:sldLayoutMk cId="1898440572" sldId="2147483760"/>
          </pc:sldLayoutMkLst>
          <pc:picChg chg="add del">
            <ac:chgData name="Jacob Swartz" userId="eb645b2d42b67a74" providerId="LiveId" clId="{D6AC93C0-F91F-4A52-B45D-3A284BBBF7C1}" dt="2023-02-28T01:55:03.826" v="14" actId="478"/>
            <ac:picMkLst>
              <pc:docMk/>
              <pc:sldMasterMk cId="506100907" sldId="2147483747"/>
              <pc:sldLayoutMk cId="1898440572" sldId="2147483760"/>
              <ac:picMk id="5" creationId="{8E3A7B8E-1856-1044-9267-6FD99A300244}"/>
            </ac:picMkLst>
          </pc:picChg>
        </pc:sldLayoutChg>
        <pc:sldLayoutChg chg="delSp mod">
          <pc:chgData name="Jacob Swartz" userId="eb645b2d42b67a74" providerId="LiveId" clId="{D6AC93C0-F91F-4A52-B45D-3A284BBBF7C1}" dt="2023-02-28T01:54:39.716" v="8" actId="478"/>
          <pc:sldLayoutMkLst>
            <pc:docMk/>
            <pc:sldMasterMk cId="506100907" sldId="2147483747"/>
            <pc:sldLayoutMk cId="1926150125" sldId="2147483761"/>
          </pc:sldLayoutMkLst>
          <pc:grpChg chg="del">
            <ac:chgData name="Jacob Swartz" userId="eb645b2d42b67a74" providerId="LiveId" clId="{D6AC93C0-F91F-4A52-B45D-3A284BBBF7C1}" dt="2023-02-28T01:54:39.716" v="8" actId="478"/>
            <ac:grpSpMkLst>
              <pc:docMk/>
              <pc:sldMasterMk cId="506100907" sldId="2147483747"/>
              <pc:sldLayoutMk cId="1926150125" sldId="2147483761"/>
              <ac:grpSpMk id="9" creationId="{C82E4B24-4BA4-6C4B-AE18-4D8D5C346084}"/>
            </ac:grpSpMkLst>
          </pc:grpChg>
        </pc:sldLayoutChg>
        <pc:sldLayoutChg chg="delSp mod">
          <pc:chgData name="Jacob Swartz" userId="eb645b2d42b67a74" providerId="LiveId" clId="{D6AC93C0-F91F-4A52-B45D-3A284BBBF7C1}" dt="2023-02-28T01:54:36.354" v="7" actId="478"/>
          <pc:sldLayoutMkLst>
            <pc:docMk/>
            <pc:sldMasterMk cId="506100907" sldId="2147483747"/>
            <pc:sldLayoutMk cId="159307156" sldId="2147483763"/>
          </pc:sldLayoutMkLst>
          <pc:grpChg chg="del">
            <ac:chgData name="Jacob Swartz" userId="eb645b2d42b67a74" providerId="LiveId" clId="{D6AC93C0-F91F-4A52-B45D-3A284BBBF7C1}" dt="2023-02-28T01:54:36.354" v="7" actId="478"/>
            <ac:grpSpMkLst>
              <pc:docMk/>
              <pc:sldMasterMk cId="506100907" sldId="2147483747"/>
              <pc:sldLayoutMk cId="159307156" sldId="2147483763"/>
              <ac:grpSpMk id="9" creationId="{0FEAC58A-A0D7-9E41-AF0F-B69C40116B5E}"/>
            </ac:grpSpMkLst>
          </pc:grpChg>
        </pc:sldLayoutChg>
        <pc:sldLayoutChg chg="delSp mod">
          <pc:chgData name="Jacob Swartz" userId="eb645b2d42b67a74" providerId="LiveId" clId="{D6AC93C0-F91F-4A52-B45D-3A284BBBF7C1}" dt="2023-02-28T01:54:35.055" v="6" actId="478"/>
          <pc:sldLayoutMkLst>
            <pc:docMk/>
            <pc:sldMasterMk cId="506100907" sldId="2147483747"/>
            <pc:sldLayoutMk cId="2012953290" sldId="2147483766"/>
          </pc:sldLayoutMkLst>
          <pc:grpChg chg="del">
            <ac:chgData name="Jacob Swartz" userId="eb645b2d42b67a74" providerId="LiveId" clId="{D6AC93C0-F91F-4A52-B45D-3A284BBBF7C1}" dt="2023-02-28T01:54:35.055" v="6" actId="478"/>
            <ac:grpSpMkLst>
              <pc:docMk/>
              <pc:sldMasterMk cId="506100907" sldId="2147483747"/>
              <pc:sldLayoutMk cId="2012953290" sldId="2147483766"/>
              <ac:grpSpMk id="9" creationId="{BD2FE16E-F6D7-0447-827E-359E96DE5B7E}"/>
            </ac:grpSpMkLst>
          </pc:grpChg>
        </pc:sldLayoutChg>
      </pc:sldMasterChg>
    </pc:docChg>
  </pc:docChgLst>
  <pc:docChgLst>
    <pc:chgData name="Jacob Swartz" userId="eb645b2d42b67a74" providerId="LiveId" clId="{2731C83D-A707-4C2B-9CCE-7821F7BB61D8}"/>
    <pc:docChg chg="custSel addSld delSld modSld">
      <pc:chgData name="Jacob Swartz" userId="eb645b2d42b67a74" providerId="LiveId" clId="{2731C83D-A707-4C2B-9CCE-7821F7BB61D8}" dt="2023-03-16T13:57:24.981" v="142" actId="115"/>
      <pc:docMkLst>
        <pc:docMk/>
      </pc:docMkLst>
      <pc:sldChg chg="addSp delSp modSp mod">
        <pc:chgData name="Jacob Swartz" userId="eb645b2d42b67a74" providerId="LiveId" clId="{2731C83D-A707-4C2B-9CCE-7821F7BB61D8}" dt="2023-03-15T18:16:10.795" v="24" actId="478"/>
        <pc:sldMkLst>
          <pc:docMk/>
          <pc:sldMk cId="203959698" sldId="324"/>
        </pc:sldMkLst>
        <pc:spChg chg="del">
          <ac:chgData name="Jacob Swartz" userId="eb645b2d42b67a74" providerId="LiveId" clId="{2731C83D-A707-4C2B-9CCE-7821F7BB61D8}" dt="2023-03-15T18:16:04.496" v="23" actId="478"/>
          <ac:spMkLst>
            <pc:docMk/>
            <pc:sldMk cId="203959698" sldId="324"/>
            <ac:spMk id="4" creationId="{00000000-0000-0000-0000-000000000000}"/>
          </ac:spMkLst>
        </pc:spChg>
        <pc:spChg chg="mod">
          <ac:chgData name="Jacob Swartz" userId="eb645b2d42b67a74" providerId="LiveId" clId="{2731C83D-A707-4C2B-9CCE-7821F7BB61D8}" dt="2023-03-15T18:16:00.194" v="22" actId="27636"/>
          <ac:spMkLst>
            <pc:docMk/>
            <pc:sldMk cId="203959698" sldId="324"/>
            <ac:spMk id="5" creationId="{00000000-0000-0000-0000-000000000000}"/>
          </ac:spMkLst>
        </pc:spChg>
        <pc:spChg chg="add del mod">
          <ac:chgData name="Jacob Swartz" userId="eb645b2d42b67a74" providerId="LiveId" clId="{2731C83D-A707-4C2B-9CCE-7821F7BB61D8}" dt="2023-03-15T18:16:10.795" v="24" actId="478"/>
          <ac:spMkLst>
            <pc:docMk/>
            <pc:sldMk cId="203959698" sldId="324"/>
            <ac:spMk id="6" creationId="{B269441C-6D38-877E-873E-6A89611BC5A9}"/>
          </ac:spMkLst>
        </pc:spChg>
      </pc:sldChg>
      <pc:sldChg chg="del">
        <pc:chgData name="Jacob Swartz" userId="eb645b2d42b67a74" providerId="LiveId" clId="{2731C83D-A707-4C2B-9CCE-7821F7BB61D8}" dt="2023-03-15T19:09:58.383" v="25" actId="47"/>
        <pc:sldMkLst>
          <pc:docMk/>
          <pc:sldMk cId="3513389523" sldId="406"/>
        </pc:sldMkLst>
      </pc:sldChg>
      <pc:sldChg chg="del">
        <pc:chgData name="Jacob Swartz" userId="eb645b2d42b67a74" providerId="LiveId" clId="{2731C83D-A707-4C2B-9CCE-7821F7BB61D8}" dt="2023-03-15T19:32:45.226" v="26" actId="47"/>
        <pc:sldMkLst>
          <pc:docMk/>
          <pc:sldMk cId="1919342205" sldId="407"/>
        </pc:sldMkLst>
      </pc:sldChg>
      <pc:sldChg chg="modSp mod">
        <pc:chgData name="Jacob Swartz" userId="eb645b2d42b67a74" providerId="LiveId" clId="{2731C83D-A707-4C2B-9CCE-7821F7BB61D8}" dt="2023-03-16T00:34:28.651" v="38" actId="27636"/>
        <pc:sldMkLst>
          <pc:docMk/>
          <pc:sldMk cId="2555021394" sldId="408"/>
        </pc:sldMkLst>
        <pc:spChg chg="mod">
          <ac:chgData name="Jacob Swartz" userId="eb645b2d42b67a74" providerId="LiveId" clId="{2731C83D-A707-4C2B-9CCE-7821F7BB61D8}" dt="2023-03-16T00:34:28.651" v="38" actId="27636"/>
          <ac:spMkLst>
            <pc:docMk/>
            <pc:sldMk cId="2555021394" sldId="408"/>
            <ac:spMk id="4" creationId="{EA998281-DC6E-4C32-88D9-F882922CC76B}"/>
          </ac:spMkLst>
        </pc:spChg>
      </pc:sldChg>
      <pc:sldChg chg="addSp delSp modSp add mod">
        <pc:chgData name="Jacob Swartz" userId="eb645b2d42b67a74" providerId="LiveId" clId="{2731C83D-A707-4C2B-9CCE-7821F7BB61D8}" dt="2023-03-16T13:57:24.981" v="142" actId="115"/>
        <pc:sldMkLst>
          <pc:docMk/>
          <pc:sldMk cId="623239959" sldId="438"/>
        </pc:sldMkLst>
        <pc:spChg chg="mod">
          <ac:chgData name="Jacob Swartz" userId="eb645b2d42b67a74" providerId="LiveId" clId="{2731C83D-A707-4C2B-9CCE-7821F7BB61D8}" dt="2023-03-16T13:56:30.478" v="103" actId="115"/>
          <ac:spMkLst>
            <pc:docMk/>
            <pc:sldMk cId="623239959" sldId="438"/>
            <ac:spMk id="2" creationId="{449BF1B0-6CC9-4830-8DBD-BF5CF1FC49AC}"/>
          </ac:spMkLst>
        </pc:spChg>
        <pc:spChg chg="add del mod">
          <ac:chgData name="Jacob Swartz" userId="eb645b2d42b67a74" providerId="LiveId" clId="{2731C83D-A707-4C2B-9CCE-7821F7BB61D8}" dt="2023-03-16T13:54:49.208" v="59"/>
          <ac:spMkLst>
            <pc:docMk/>
            <pc:sldMk cId="623239959" sldId="438"/>
            <ac:spMk id="4" creationId="{21E775D0-13B1-39D5-0134-1EB644D5A0EE}"/>
          </ac:spMkLst>
        </pc:spChg>
        <pc:spChg chg="add mod">
          <ac:chgData name="Jacob Swartz" userId="eb645b2d42b67a74" providerId="LiveId" clId="{2731C83D-A707-4C2B-9CCE-7821F7BB61D8}" dt="2023-03-16T13:57:24.981" v="142" actId="115"/>
          <ac:spMkLst>
            <pc:docMk/>
            <pc:sldMk cId="623239959" sldId="438"/>
            <ac:spMk id="10" creationId="{FB05876B-C563-61B7-77C9-1AA5EF9BA141}"/>
          </ac:spMkLst>
        </pc:spChg>
        <pc:graphicFrameChg chg="del mod">
          <ac:chgData name="Jacob Swartz" userId="eb645b2d42b67a74" providerId="LiveId" clId="{2731C83D-A707-4C2B-9CCE-7821F7BB61D8}" dt="2023-03-16T13:54:05.187" v="41" actId="478"/>
          <ac:graphicFrameMkLst>
            <pc:docMk/>
            <pc:sldMk cId="623239959" sldId="438"/>
            <ac:graphicFrameMk id="5" creationId="{06C81746-662B-4662-8D6B-1D15DB707575}"/>
          </ac:graphicFrameMkLst>
        </pc:graphicFrameChg>
        <pc:picChg chg="add mod modCrop">
          <ac:chgData name="Jacob Swartz" userId="eb645b2d42b67a74" providerId="LiveId" clId="{2731C83D-A707-4C2B-9CCE-7821F7BB61D8}" dt="2023-03-16T13:56:20.502" v="100" actId="1035"/>
          <ac:picMkLst>
            <pc:docMk/>
            <pc:sldMk cId="623239959" sldId="438"/>
            <ac:picMk id="7" creationId="{16FAE4C4-D8A3-E4FB-2625-8EE790726468}"/>
          </ac:picMkLst>
        </pc:picChg>
        <pc:picChg chg="add mod modCrop">
          <ac:chgData name="Jacob Swartz" userId="eb645b2d42b67a74" providerId="LiveId" clId="{2731C83D-A707-4C2B-9CCE-7821F7BB61D8}" dt="2023-03-16T13:55:49.122" v="75" actId="1076"/>
          <ac:picMkLst>
            <pc:docMk/>
            <pc:sldMk cId="623239959" sldId="438"/>
            <ac:picMk id="9" creationId="{873E71CC-CCDB-A872-7412-1BDEF20AAD7C}"/>
          </ac:picMkLst>
        </pc:picChg>
      </pc:sldChg>
    </pc:docChg>
  </pc:docChgLst>
  <pc:docChgLst>
    <pc:chgData name="Soghomonian, Raffi" userId="e3c02ab5-10d5-448d-8f4d-5188201665cb" providerId="ADAL" clId="{8E28F2F2-4457-4946-B8FC-744E224954C4}"/>
    <pc:docChg chg="custSel delSld modSld sldOrd">
      <pc:chgData name="Soghomonian, Raffi" userId="e3c02ab5-10d5-448d-8f4d-5188201665cb" providerId="ADAL" clId="{8E28F2F2-4457-4946-B8FC-744E224954C4}" dt="2023-05-04T13:11:52.623" v="122"/>
      <pc:docMkLst>
        <pc:docMk/>
      </pc:docMkLst>
      <pc:sldChg chg="modSp mod">
        <pc:chgData name="Soghomonian, Raffi" userId="e3c02ab5-10d5-448d-8f4d-5188201665cb" providerId="ADAL" clId="{8E28F2F2-4457-4946-B8FC-744E224954C4}" dt="2023-05-04T13:05:55.250" v="83" actId="12"/>
        <pc:sldMkLst>
          <pc:docMk/>
          <pc:sldMk cId="892138064" sldId="259"/>
        </pc:sldMkLst>
        <pc:spChg chg="mod">
          <ac:chgData name="Soghomonian, Raffi" userId="e3c02ab5-10d5-448d-8f4d-5188201665cb" providerId="ADAL" clId="{8E28F2F2-4457-4946-B8FC-744E224954C4}" dt="2023-05-04T13:05:55.250" v="83" actId="12"/>
          <ac:spMkLst>
            <pc:docMk/>
            <pc:sldMk cId="892138064" sldId="259"/>
            <ac:spMk id="5" creationId="{1578D3ED-CAA0-4A92-9338-4805437C23CC}"/>
          </ac:spMkLst>
        </pc:spChg>
      </pc:sldChg>
      <pc:sldChg chg="ord">
        <pc:chgData name="Soghomonian, Raffi" userId="e3c02ab5-10d5-448d-8f4d-5188201665cb" providerId="ADAL" clId="{8E28F2F2-4457-4946-B8FC-744E224954C4}" dt="2023-05-04T13:11:52.623" v="122"/>
        <pc:sldMkLst>
          <pc:docMk/>
          <pc:sldMk cId="0" sldId="285"/>
        </pc:sldMkLst>
      </pc:sldChg>
      <pc:sldChg chg="modSp mod">
        <pc:chgData name="Soghomonian, Raffi" userId="e3c02ab5-10d5-448d-8f4d-5188201665cb" providerId="ADAL" clId="{8E28F2F2-4457-4946-B8FC-744E224954C4}" dt="2023-05-04T13:02:39.741" v="75" actId="20577"/>
        <pc:sldMkLst>
          <pc:docMk/>
          <pc:sldMk cId="203959698" sldId="324"/>
        </pc:sldMkLst>
        <pc:spChg chg="mod">
          <ac:chgData name="Soghomonian, Raffi" userId="e3c02ab5-10d5-448d-8f4d-5188201665cb" providerId="ADAL" clId="{8E28F2F2-4457-4946-B8FC-744E224954C4}" dt="2023-05-04T13:02:39.741" v="75" actId="20577"/>
          <ac:spMkLst>
            <pc:docMk/>
            <pc:sldMk cId="203959698" sldId="324"/>
            <ac:spMk id="5" creationId="{00000000-0000-0000-0000-000000000000}"/>
          </ac:spMkLst>
        </pc:spChg>
      </pc:sldChg>
      <pc:sldChg chg="delSp modSp mod">
        <pc:chgData name="Soghomonian, Raffi" userId="e3c02ab5-10d5-448d-8f4d-5188201665cb" providerId="ADAL" clId="{8E28F2F2-4457-4946-B8FC-744E224954C4}" dt="2023-05-04T13:00:06.203" v="29" actId="1076"/>
        <pc:sldMkLst>
          <pc:docMk/>
          <pc:sldMk cId="929148962" sldId="327"/>
        </pc:sldMkLst>
        <pc:spChg chg="del mod">
          <ac:chgData name="Soghomonian, Raffi" userId="e3c02ab5-10d5-448d-8f4d-5188201665cb" providerId="ADAL" clId="{8E28F2F2-4457-4946-B8FC-744E224954C4}" dt="2023-05-04T12:58:09.182" v="12" actId="478"/>
          <ac:spMkLst>
            <pc:docMk/>
            <pc:sldMk cId="929148962" sldId="327"/>
            <ac:spMk id="14" creationId="{04872029-F519-417E-AC0F-577DCDAD4022}"/>
          </ac:spMkLst>
        </pc:spChg>
        <pc:spChg chg="del mod">
          <ac:chgData name="Soghomonian, Raffi" userId="e3c02ab5-10d5-448d-8f4d-5188201665cb" providerId="ADAL" clId="{8E28F2F2-4457-4946-B8FC-744E224954C4}" dt="2023-05-04T12:58:09.183" v="14"/>
          <ac:spMkLst>
            <pc:docMk/>
            <pc:sldMk cId="929148962" sldId="327"/>
            <ac:spMk id="16" creationId="{89AD880D-2254-439D-9CE0-51EEF276F87B}"/>
          </ac:spMkLst>
        </pc:spChg>
        <pc:spChg chg="del mod">
          <ac:chgData name="Soghomonian, Raffi" userId="e3c02ab5-10d5-448d-8f4d-5188201665cb" providerId="ADAL" clId="{8E28F2F2-4457-4946-B8FC-744E224954C4}" dt="2023-05-04T12:58:02.345" v="8" actId="478"/>
          <ac:spMkLst>
            <pc:docMk/>
            <pc:sldMk cId="929148962" sldId="327"/>
            <ac:spMk id="18" creationId="{E6D84CA2-3442-4AE4-831F-8F2F401114C0}"/>
          </ac:spMkLst>
        </pc:spChg>
        <pc:spChg chg="mod">
          <ac:chgData name="Soghomonian, Raffi" userId="e3c02ab5-10d5-448d-8f4d-5188201665cb" providerId="ADAL" clId="{8E28F2F2-4457-4946-B8FC-744E224954C4}" dt="2023-05-04T12:59:39.255" v="25" actId="1076"/>
          <ac:spMkLst>
            <pc:docMk/>
            <pc:sldMk cId="929148962" sldId="327"/>
            <ac:spMk id="23" creationId="{00000000-0000-0000-0000-000000000000}"/>
          </ac:spMkLst>
        </pc:spChg>
        <pc:spChg chg="mod">
          <ac:chgData name="Soghomonian, Raffi" userId="e3c02ab5-10d5-448d-8f4d-5188201665cb" providerId="ADAL" clId="{8E28F2F2-4457-4946-B8FC-744E224954C4}" dt="2023-05-04T12:59:59.041" v="28" actId="1076"/>
          <ac:spMkLst>
            <pc:docMk/>
            <pc:sldMk cId="929148962" sldId="327"/>
            <ac:spMk id="24" creationId="{00000000-0000-0000-0000-000000000000}"/>
          </ac:spMkLst>
        </pc:spChg>
        <pc:spChg chg="mod">
          <ac:chgData name="Soghomonian, Raffi" userId="e3c02ab5-10d5-448d-8f4d-5188201665cb" providerId="ADAL" clId="{8E28F2F2-4457-4946-B8FC-744E224954C4}" dt="2023-05-04T13:00:06.203" v="29" actId="1076"/>
          <ac:spMkLst>
            <pc:docMk/>
            <pc:sldMk cId="929148962" sldId="327"/>
            <ac:spMk id="27" creationId="{00000000-0000-0000-0000-000000000000}"/>
          </ac:spMkLst>
        </pc:spChg>
        <pc:picChg chg="del">
          <ac:chgData name="Soghomonian, Raffi" userId="e3c02ab5-10d5-448d-8f4d-5188201665cb" providerId="ADAL" clId="{8E28F2F2-4457-4946-B8FC-744E224954C4}" dt="2023-05-04T12:57:54.949" v="4" actId="478"/>
          <ac:picMkLst>
            <pc:docMk/>
            <pc:sldMk cId="929148962" sldId="327"/>
            <ac:picMk id="15" creationId="{E2A76A87-BF1D-4A62-832F-95189B15D69E}"/>
          </ac:picMkLst>
        </pc:picChg>
        <pc:picChg chg="del">
          <ac:chgData name="Soghomonian, Raffi" userId="e3c02ab5-10d5-448d-8f4d-5188201665cb" providerId="ADAL" clId="{8E28F2F2-4457-4946-B8FC-744E224954C4}" dt="2023-05-04T12:57:54.052" v="3" actId="478"/>
          <ac:picMkLst>
            <pc:docMk/>
            <pc:sldMk cId="929148962" sldId="327"/>
            <ac:picMk id="17" creationId="{C80A080B-485B-4A8D-8CD5-E3497E5474DD}"/>
          </ac:picMkLst>
        </pc:picChg>
        <pc:picChg chg="mod">
          <ac:chgData name="Soghomonian, Raffi" userId="e3c02ab5-10d5-448d-8f4d-5188201665cb" providerId="ADAL" clId="{8E28F2F2-4457-4946-B8FC-744E224954C4}" dt="2023-05-04T12:59:55.216" v="27" actId="1076"/>
          <ac:picMkLst>
            <pc:docMk/>
            <pc:sldMk cId="929148962" sldId="327"/>
            <ac:picMk id="19" creationId="{00000000-0000-0000-0000-000000000000}"/>
          </ac:picMkLst>
        </pc:picChg>
        <pc:picChg chg="mod">
          <ac:chgData name="Soghomonian, Raffi" userId="e3c02ab5-10d5-448d-8f4d-5188201665cb" providerId="ADAL" clId="{8E28F2F2-4457-4946-B8FC-744E224954C4}" dt="2023-05-04T12:59:33.095" v="24" actId="1076"/>
          <ac:picMkLst>
            <pc:docMk/>
            <pc:sldMk cId="929148962" sldId="327"/>
            <ac:picMk id="21" creationId="{00000000-0000-0000-0000-000000000000}"/>
          </ac:picMkLst>
        </pc:picChg>
      </pc:sldChg>
      <pc:sldChg chg="modSp mod">
        <pc:chgData name="Soghomonian, Raffi" userId="e3c02ab5-10d5-448d-8f4d-5188201665cb" providerId="ADAL" clId="{8E28F2F2-4457-4946-B8FC-744E224954C4}" dt="2023-05-04T13:05:28.046" v="81" actId="12"/>
        <pc:sldMkLst>
          <pc:docMk/>
          <pc:sldMk cId="3138529701" sldId="404"/>
        </pc:sldMkLst>
        <pc:spChg chg="mod">
          <ac:chgData name="Soghomonian, Raffi" userId="e3c02ab5-10d5-448d-8f4d-5188201665cb" providerId="ADAL" clId="{8E28F2F2-4457-4946-B8FC-744E224954C4}" dt="2023-05-04T13:05:28.046" v="81" actId="12"/>
          <ac:spMkLst>
            <pc:docMk/>
            <pc:sldMk cId="3138529701" sldId="404"/>
            <ac:spMk id="3" creationId="{ADD4476F-0E24-4904-B883-29F40C036227}"/>
          </ac:spMkLst>
        </pc:spChg>
      </pc:sldChg>
      <pc:sldChg chg="modSp mod">
        <pc:chgData name="Soghomonian, Raffi" userId="e3c02ab5-10d5-448d-8f4d-5188201665cb" providerId="ADAL" clId="{8E28F2F2-4457-4946-B8FC-744E224954C4}" dt="2023-05-04T13:06:38.017" v="93" actId="20577"/>
        <pc:sldMkLst>
          <pc:docMk/>
          <pc:sldMk cId="2087407396" sldId="405"/>
        </pc:sldMkLst>
        <pc:spChg chg="mod">
          <ac:chgData name="Soghomonian, Raffi" userId="e3c02ab5-10d5-448d-8f4d-5188201665cb" providerId="ADAL" clId="{8E28F2F2-4457-4946-B8FC-744E224954C4}" dt="2023-05-04T13:06:38.017" v="93" actId="20577"/>
          <ac:spMkLst>
            <pc:docMk/>
            <pc:sldMk cId="2087407396" sldId="405"/>
            <ac:spMk id="13" creationId="{BE66DB14-4E4E-4670-A330-FD110080162F}"/>
          </ac:spMkLst>
        </pc:spChg>
        <pc:picChg chg="mod">
          <ac:chgData name="Soghomonian, Raffi" userId="e3c02ab5-10d5-448d-8f4d-5188201665cb" providerId="ADAL" clId="{8E28F2F2-4457-4946-B8FC-744E224954C4}" dt="2023-05-04T13:01:25.224" v="35" actId="1076"/>
          <ac:picMkLst>
            <pc:docMk/>
            <pc:sldMk cId="2087407396" sldId="405"/>
            <ac:picMk id="11" creationId="{45D2BD4E-B3FC-4CAF-A912-349EFA896F09}"/>
          </ac:picMkLst>
        </pc:picChg>
      </pc:sldChg>
      <pc:sldChg chg="modSp mod">
        <pc:chgData name="Soghomonian, Raffi" userId="e3c02ab5-10d5-448d-8f4d-5188201665cb" providerId="ADAL" clId="{8E28F2F2-4457-4946-B8FC-744E224954C4}" dt="2023-05-04T13:09:30.894" v="108" actId="20577"/>
        <pc:sldMkLst>
          <pc:docMk/>
          <pc:sldMk cId="0" sldId="410"/>
        </pc:sldMkLst>
        <pc:spChg chg="mod">
          <ac:chgData name="Soghomonian, Raffi" userId="e3c02ab5-10d5-448d-8f4d-5188201665cb" providerId="ADAL" clId="{8E28F2F2-4457-4946-B8FC-744E224954C4}" dt="2023-05-04T13:07:47.618" v="95" actId="20577"/>
          <ac:spMkLst>
            <pc:docMk/>
            <pc:sldMk cId="0" sldId="410"/>
            <ac:spMk id="27651" creationId="{099F7006-3246-4CAC-A95D-F833BAF23A5B}"/>
          </ac:spMkLst>
        </pc:spChg>
        <pc:spChg chg="mod">
          <ac:chgData name="Soghomonian, Raffi" userId="e3c02ab5-10d5-448d-8f4d-5188201665cb" providerId="ADAL" clId="{8E28F2F2-4457-4946-B8FC-744E224954C4}" dt="2023-05-04T13:09:30.894" v="108" actId="20577"/>
          <ac:spMkLst>
            <pc:docMk/>
            <pc:sldMk cId="0" sldId="410"/>
            <ac:spMk id="36866" creationId="{184702D7-51D3-4D6C-9824-6CC8E448C6E9}"/>
          </ac:spMkLst>
        </pc:spChg>
      </pc:sldChg>
      <pc:sldChg chg="ord">
        <pc:chgData name="Soghomonian, Raffi" userId="e3c02ab5-10d5-448d-8f4d-5188201665cb" providerId="ADAL" clId="{8E28F2F2-4457-4946-B8FC-744E224954C4}" dt="2023-05-04T13:11:47.516" v="120"/>
        <pc:sldMkLst>
          <pc:docMk/>
          <pc:sldMk cId="0" sldId="424"/>
        </pc:sldMkLst>
      </pc:sldChg>
      <pc:sldChg chg="modSp ord">
        <pc:chgData name="Soghomonian, Raffi" userId="e3c02ab5-10d5-448d-8f4d-5188201665cb" providerId="ADAL" clId="{8E28F2F2-4457-4946-B8FC-744E224954C4}" dt="2023-05-04T13:10:48.183" v="118" actId="2711"/>
        <pc:sldMkLst>
          <pc:docMk/>
          <pc:sldMk cId="0" sldId="425"/>
        </pc:sldMkLst>
        <pc:spChg chg="mod">
          <ac:chgData name="Soghomonian, Raffi" userId="e3c02ab5-10d5-448d-8f4d-5188201665cb" providerId="ADAL" clId="{8E28F2F2-4457-4946-B8FC-744E224954C4}" dt="2023-05-04T13:10:48.183" v="118" actId="2711"/>
          <ac:spMkLst>
            <pc:docMk/>
            <pc:sldMk cId="0" sldId="425"/>
            <ac:spMk id="39110" creationId="{B08B4721-29F6-4B02-82DD-412A5F7FE58E}"/>
          </ac:spMkLst>
        </pc:spChg>
        <pc:spChg chg="mod">
          <ac:chgData name="Soghomonian, Raffi" userId="e3c02ab5-10d5-448d-8f4d-5188201665cb" providerId="ADAL" clId="{8E28F2F2-4457-4946-B8FC-744E224954C4}" dt="2023-05-04T13:10:36.778" v="117" actId="255"/>
          <ac:spMkLst>
            <pc:docMk/>
            <pc:sldMk cId="0" sldId="425"/>
            <ac:spMk id="39112" creationId="{338EBD98-E12E-4C98-B65F-621D1CFEDBE3}"/>
          </ac:spMkLst>
        </pc:spChg>
      </pc:sldChg>
      <pc:sldChg chg="modSp mod">
        <pc:chgData name="Soghomonian, Raffi" userId="e3c02ab5-10d5-448d-8f4d-5188201665cb" providerId="ADAL" clId="{8E28F2F2-4457-4946-B8FC-744E224954C4}" dt="2023-05-04T13:04:42.877" v="79" actId="255"/>
        <pc:sldMkLst>
          <pc:docMk/>
          <pc:sldMk cId="447527975" sldId="436"/>
        </pc:sldMkLst>
        <pc:spChg chg="mod">
          <ac:chgData name="Soghomonian, Raffi" userId="e3c02ab5-10d5-448d-8f4d-5188201665cb" providerId="ADAL" clId="{8E28F2F2-4457-4946-B8FC-744E224954C4}" dt="2023-05-04T13:04:42.877" v="79" actId="255"/>
          <ac:spMkLst>
            <pc:docMk/>
            <pc:sldMk cId="447527975" sldId="436"/>
            <ac:spMk id="7" creationId="{AD6068B2-F769-478F-8439-92AB6EABCF9F}"/>
          </ac:spMkLst>
        </pc:spChg>
      </pc:sldChg>
      <pc:sldChg chg="del">
        <pc:chgData name="Soghomonian, Raffi" userId="e3c02ab5-10d5-448d-8f4d-5188201665cb" providerId="ADAL" clId="{8E28F2F2-4457-4946-B8FC-744E224954C4}" dt="2023-05-04T12:57:27.790" v="0" actId="2696"/>
        <pc:sldMkLst>
          <pc:docMk/>
          <pc:sldMk cId="623239959" sldId="43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Light" charset="0"/>
                <a:ea typeface="Gotham Light" charset="0"/>
                <a:cs typeface="Gotham Light" charset="0"/>
              </a:defRPr>
            </a:pPr>
            <a:r>
              <a:rPr lang="en-US" dirty="0"/>
              <a:t>Sales 2</a:t>
            </a:r>
          </a:p>
        </c:rich>
      </c:tx>
      <c:layout>
        <c:manualLayout>
          <c:xMode val="edge"/>
          <c:yMode val="edge"/>
          <c:x val="0.46433172302737502"/>
          <c:y val="8.78798873384457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Light" charset="0"/>
              <a:ea typeface="Gotham Light" charset="0"/>
              <a:cs typeface="Gotham Light" charset="0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 Light" charset="0"/>
              <a:ea typeface="Gotham Light" charset="0"/>
              <a:cs typeface="Gotham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softEdge rad="558800"/>
    </a:effectLst>
  </c:spPr>
  <c:txPr>
    <a:bodyPr/>
    <a:lstStyle/>
    <a:p>
      <a:pPr>
        <a:defRPr sz="1200" b="0" i="0">
          <a:latin typeface="Gotham Light" charset="0"/>
          <a:ea typeface="Gotham Light" charset="0"/>
          <a:cs typeface="Gotham Light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506E5C-95A3-4204-8036-841409D9689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7C79E-E56D-4B18-A498-0CC2B66C1FE6}">
      <dgm:prSet/>
      <dgm:spPr/>
      <dgm:t>
        <a:bodyPr/>
        <a:lstStyle/>
        <a:p>
          <a:pPr>
            <a:defRPr b="1"/>
          </a:pPr>
          <a:r>
            <a:rPr lang="en-US" dirty="0">
              <a:latin typeface="Gotham Light" panose="02000603030000020004"/>
            </a:rPr>
            <a:t>Designed to Industry Specifications</a:t>
          </a:r>
        </a:p>
      </dgm:t>
    </dgm:pt>
    <dgm:pt modelId="{7093DBE0-FA7A-4175-983C-663AA83EB4B3}" type="parTrans" cxnId="{3C3F0789-456E-44C6-B3D6-C74F7FF6D759}">
      <dgm:prSet/>
      <dgm:spPr/>
      <dgm:t>
        <a:bodyPr/>
        <a:lstStyle/>
        <a:p>
          <a:endParaRPr lang="en-US"/>
        </a:p>
      </dgm:t>
    </dgm:pt>
    <dgm:pt modelId="{9B804A9A-5AC7-40D1-8F3A-8A7C7F9CCB77}" type="sibTrans" cxnId="{3C3F0789-456E-44C6-B3D6-C74F7FF6D759}">
      <dgm:prSet/>
      <dgm:spPr/>
      <dgm:t>
        <a:bodyPr/>
        <a:lstStyle/>
        <a:p>
          <a:endParaRPr lang="en-US"/>
        </a:p>
      </dgm:t>
    </dgm:pt>
    <dgm:pt modelId="{B7F65BC3-8107-4DB3-8477-DEC993FCD025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Western Underground Committee – WUC 3.6</a:t>
          </a:r>
        </a:p>
      </dgm:t>
    </dgm:pt>
    <dgm:pt modelId="{40D5AB7B-F983-4DF0-BF5A-CA4D0E186637}" type="parTrans" cxnId="{82CB2769-3F55-441F-BC73-613E92A9D460}">
      <dgm:prSet/>
      <dgm:spPr/>
      <dgm:t>
        <a:bodyPr/>
        <a:lstStyle/>
        <a:p>
          <a:endParaRPr lang="en-US"/>
        </a:p>
      </dgm:t>
    </dgm:pt>
    <dgm:pt modelId="{ADC279F1-4784-481F-AFA0-65F99308B09C}" type="sibTrans" cxnId="{82CB2769-3F55-441F-BC73-613E92A9D460}">
      <dgm:prSet/>
      <dgm:spPr/>
      <dgm:t>
        <a:bodyPr/>
        <a:lstStyle/>
        <a:p>
          <a:endParaRPr lang="en-US"/>
        </a:p>
      </dgm:t>
    </dgm:pt>
    <dgm:pt modelId="{CF4287A2-D421-4DC3-92D8-E7E2E0B0EB9F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ANSI / SCTE77-2017</a:t>
          </a:r>
        </a:p>
      </dgm:t>
    </dgm:pt>
    <dgm:pt modelId="{17FB403C-7967-4E05-96FB-61A41E433CE4}" type="parTrans" cxnId="{9B3019B1-8193-4FC8-A23C-8A776ECFB2B2}">
      <dgm:prSet/>
      <dgm:spPr/>
      <dgm:t>
        <a:bodyPr/>
        <a:lstStyle/>
        <a:p>
          <a:endParaRPr lang="en-US"/>
        </a:p>
      </dgm:t>
    </dgm:pt>
    <dgm:pt modelId="{8E272E17-7996-407B-AAFC-6CE2E3DFB5E9}" type="sibTrans" cxnId="{9B3019B1-8193-4FC8-A23C-8A776ECFB2B2}">
      <dgm:prSet/>
      <dgm:spPr/>
      <dgm:t>
        <a:bodyPr/>
        <a:lstStyle/>
        <a:p>
          <a:endParaRPr lang="en-US"/>
        </a:p>
      </dgm:t>
    </dgm:pt>
    <dgm:pt modelId="{F42DD0C4-AC2E-45B3-8ECB-39E575364DBD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UL LISTED</a:t>
          </a:r>
        </a:p>
      </dgm:t>
    </dgm:pt>
    <dgm:pt modelId="{1C6DB2F2-F1CF-4FF4-B150-9D7FD1CAF581}" type="parTrans" cxnId="{1DDA1A61-819E-400C-93B8-A5C949657590}">
      <dgm:prSet/>
      <dgm:spPr/>
      <dgm:t>
        <a:bodyPr/>
        <a:lstStyle/>
        <a:p>
          <a:endParaRPr lang="en-US"/>
        </a:p>
      </dgm:t>
    </dgm:pt>
    <dgm:pt modelId="{122D401B-F60C-40AC-BB20-3AE613C9C42E}" type="sibTrans" cxnId="{1DDA1A61-819E-400C-93B8-A5C949657590}">
      <dgm:prSet/>
      <dgm:spPr/>
      <dgm:t>
        <a:bodyPr/>
        <a:lstStyle/>
        <a:p>
          <a:endParaRPr lang="en-US"/>
        </a:p>
      </dgm:t>
    </dgm:pt>
    <dgm:pt modelId="{5FDD9BDC-4F61-462D-848B-46E3D7C252EA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ASTM</a:t>
          </a:r>
        </a:p>
      </dgm:t>
    </dgm:pt>
    <dgm:pt modelId="{6A88B912-0737-4DF6-9F45-50F1C4C5242A}" type="parTrans" cxnId="{DB3FA79C-12B7-4C35-9B3D-3C9C0EB559D6}">
      <dgm:prSet/>
      <dgm:spPr/>
      <dgm:t>
        <a:bodyPr/>
        <a:lstStyle/>
        <a:p>
          <a:endParaRPr lang="en-US"/>
        </a:p>
      </dgm:t>
    </dgm:pt>
    <dgm:pt modelId="{CCE27438-32B8-4A1E-B6FD-FEFEC88AEC4B}" type="sibTrans" cxnId="{DB3FA79C-12B7-4C35-9B3D-3C9C0EB559D6}">
      <dgm:prSet/>
      <dgm:spPr/>
      <dgm:t>
        <a:bodyPr/>
        <a:lstStyle/>
        <a:p>
          <a:endParaRPr lang="en-US"/>
        </a:p>
      </dgm:t>
    </dgm:pt>
    <dgm:pt modelId="{A81BE3B9-27F7-48E7-8A37-E6BD097C4A0D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AASHTO</a:t>
          </a:r>
        </a:p>
      </dgm:t>
    </dgm:pt>
    <dgm:pt modelId="{C969A11E-0116-495A-81D6-DD0319885A66}" type="parTrans" cxnId="{0B938E23-F68E-4577-B6CB-8D9D44B3A15A}">
      <dgm:prSet/>
      <dgm:spPr/>
      <dgm:t>
        <a:bodyPr/>
        <a:lstStyle/>
        <a:p>
          <a:endParaRPr lang="en-US"/>
        </a:p>
      </dgm:t>
    </dgm:pt>
    <dgm:pt modelId="{05D71565-70FB-423A-A7C1-011F699E662F}" type="sibTrans" cxnId="{0B938E23-F68E-4577-B6CB-8D9D44B3A15A}">
      <dgm:prSet/>
      <dgm:spPr/>
      <dgm:t>
        <a:bodyPr/>
        <a:lstStyle/>
        <a:p>
          <a:endParaRPr lang="en-US"/>
        </a:p>
      </dgm:t>
    </dgm:pt>
    <dgm:pt modelId="{6FC825C3-644D-4BD7-B25C-EB57AF03D6A7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Customer Specifications</a:t>
          </a:r>
        </a:p>
      </dgm:t>
    </dgm:pt>
    <dgm:pt modelId="{AB11DF58-72A5-4093-8CAD-7CC79B0D4B75}" type="parTrans" cxnId="{82DDC64E-46C0-406C-B5A3-C8379F0D78B9}">
      <dgm:prSet/>
      <dgm:spPr/>
      <dgm:t>
        <a:bodyPr/>
        <a:lstStyle/>
        <a:p>
          <a:endParaRPr lang="en-US"/>
        </a:p>
      </dgm:t>
    </dgm:pt>
    <dgm:pt modelId="{D875247C-DD2E-413B-88D3-714F392C18ED}" type="sibTrans" cxnId="{82DDC64E-46C0-406C-B5A3-C8379F0D78B9}">
      <dgm:prSet/>
      <dgm:spPr/>
      <dgm:t>
        <a:bodyPr/>
        <a:lstStyle/>
        <a:p>
          <a:endParaRPr lang="en-US"/>
        </a:p>
      </dgm:t>
    </dgm:pt>
    <dgm:pt modelId="{9A88D532-1A82-4EEB-B9A3-448E119C033D}">
      <dgm:prSet/>
      <dgm:spPr>
        <a:solidFill>
          <a:schemeClr val="accent3"/>
        </a:solidFill>
      </dgm:spPr>
      <dgm:t>
        <a:bodyPr/>
        <a:lstStyle/>
        <a:p>
          <a:pPr>
            <a:defRPr b="1"/>
          </a:pPr>
          <a:r>
            <a:rPr lang="en-US" dirty="0">
              <a:latin typeface="Gotham Light" panose="02000603030000020004"/>
            </a:rPr>
            <a:t>Products to Meet Specific Load Rating Requirements</a:t>
          </a:r>
        </a:p>
      </dgm:t>
    </dgm:pt>
    <dgm:pt modelId="{C5F63047-1DBB-401F-88BC-12BB8D15345B}" type="parTrans" cxnId="{B4D20AB5-6F4D-4D23-99DE-7B993498C813}">
      <dgm:prSet/>
      <dgm:spPr/>
      <dgm:t>
        <a:bodyPr/>
        <a:lstStyle/>
        <a:p>
          <a:endParaRPr lang="en-US"/>
        </a:p>
      </dgm:t>
    </dgm:pt>
    <dgm:pt modelId="{793DC7D7-E563-4D2B-8B4D-1A439D253092}" type="sibTrans" cxnId="{B4D20AB5-6F4D-4D23-99DE-7B993498C813}">
      <dgm:prSet/>
      <dgm:spPr/>
      <dgm:t>
        <a:bodyPr/>
        <a:lstStyle/>
        <a:p>
          <a:endParaRPr lang="en-US"/>
        </a:p>
      </dgm:t>
    </dgm:pt>
    <dgm:pt modelId="{E11BD884-E331-4BFF-874B-9F9B3506E3C8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Pedestrian – Green Belt</a:t>
          </a:r>
        </a:p>
      </dgm:t>
    </dgm:pt>
    <dgm:pt modelId="{9D245D47-3E63-4E3E-8A50-9543DB781CFE}" type="parTrans" cxnId="{7CE6D569-F49E-4A9D-9F5C-E65564F6427B}">
      <dgm:prSet/>
      <dgm:spPr/>
      <dgm:t>
        <a:bodyPr/>
        <a:lstStyle/>
        <a:p>
          <a:endParaRPr lang="en-US"/>
        </a:p>
      </dgm:t>
    </dgm:pt>
    <dgm:pt modelId="{E4E6BC01-D40F-403A-8EF8-6D21FE390CDE}" type="sibTrans" cxnId="{7CE6D569-F49E-4A9D-9F5C-E65564F6427B}">
      <dgm:prSet/>
      <dgm:spPr/>
      <dgm:t>
        <a:bodyPr/>
        <a:lstStyle/>
        <a:p>
          <a:endParaRPr lang="en-US"/>
        </a:p>
      </dgm:t>
    </dgm:pt>
    <dgm:pt modelId="{AF017886-DD73-4932-BD53-D5BA438AB8DB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10K (Tier 8)</a:t>
          </a:r>
        </a:p>
      </dgm:t>
    </dgm:pt>
    <dgm:pt modelId="{4F7A4910-A480-4A7B-8E41-DA76DD3BC7CE}" type="parTrans" cxnId="{BD013715-72D6-4DDC-B175-83C07BEDB681}">
      <dgm:prSet/>
      <dgm:spPr/>
      <dgm:t>
        <a:bodyPr/>
        <a:lstStyle/>
        <a:p>
          <a:endParaRPr lang="en-US"/>
        </a:p>
      </dgm:t>
    </dgm:pt>
    <dgm:pt modelId="{F5886D0D-682D-4847-ADAE-CDC8E2DAD900}" type="sibTrans" cxnId="{BD013715-72D6-4DDC-B175-83C07BEDB681}">
      <dgm:prSet/>
      <dgm:spPr/>
      <dgm:t>
        <a:bodyPr/>
        <a:lstStyle/>
        <a:p>
          <a:endParaRPr lang="en-US"/>
        </a:p>
      </dgm:t>
    </dgm:pt>
    <dgm:pt modelId="{6F317CB0-8932-434C-AA18-BDA501D880A7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20K (Tier 15)</a:t>
          </a:r>
        </a:p>
      </dgm:t>
    </dgm:pt>
    <dgm:pt modelId="{49B3A2F7-3A2D-4177-AA57-45EB68D3700E}" type="parTrans" cxnId="{C559057E-F174-4E68-92EE-B2718D758631}">
      <dgm:prSet/>
      <dgm:spPr/>
      <dgm:t>
        <a:bodyPr/>
        <a:lstStyle/>
        <a:p>
          <a:endParaRPr lang="en-US"/>
        </a:p>
      </dgm:t>
    </dgm:pt>
    <dgm:pt modelId="{2C862902-D430-4DC9-A103-B7E098625F99}" type="sibTrans" cxnId="{C559057E-F174-4E68-92EE-B2718D758631}">
      <dgm:prSet/>
      <dgm:spPr/>
      <dgm:t>
        <a:bodyPr/>
        <a:lstStyle/>
        <a:p>
          <a:endParaRPr lang="en-US"/>
        </a:p>
      </dgm:t>
    </dgm:pt>
    <dgm:pt modelId="{5B7D182A-57C4-49F2-93D7-6AE5592EAA86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33K (Tier 22)</a:t>
          </a:r>
        </a:p>
      </dgm:t>
    </dgm:pt>
    <dgm:pt modelId="{19DA23AB-5622-49D4-808B-0D27D030B7D2}" type="parTrans" cxnId="{F8ABC316-C5B4-47CB-9971-8B88B878FEBC}">
      <dgm:prSet/>
      <dgm:spPr/>
      <dgm:t>
        <a:bodyPr/>
        <a:lstStyle/>
        <a:p>
          <a:endParaRPr lang="en-US"/>
        </a:p>
      </dgm:t>
    </dgm:pt>
    <dgm:pt modelId="{47957831-3998-4BCA-8DF8-B3725D9032C3}" type="sibTrans" cxnId="{F8ABC316-C5B4-47CB-9971-8B88B878FEBC}">
      <dgm:prSet/>
      <dgm:spPr/>
      <dgm:t>
        <a:bodyPr/>
        <a:lstStyle/>
        <a:p>
          <a:endParaRPr lang="en-US"/>
        </a:p>
      </dgm:t>
    </dgm:pt>
    <dgm:pt modelId="{8AF10E53-3BE0-45AC-B858-9D10E25EB451}">
      <dgm:prSet/>
      <dgm:spPr/>
      <dgm:t>
        <a:bodyPr/>
        <a:lstStyle/>
        <a:p>
          <a:r>
            <a:rPr lang="en-US" dirty="0">
              <a:latin typeface="Gotham Light" panose="02000603030000020004"/>
            </a:rPr>
            <a:t>H20-44 (Heavy Traffic – Roadway Applications)</a:t>
          </a:r>
        </a:p>
      </dgm:t>
    </dgm:pt>
    <dgm:pt modelId="{50C9F469-2A78-458A-AE69-A467DE4FEF6B}" type="parTrans" cxnId="{344E0BB3-6B79-4310-A5A9-4268E1996BFC}">
      <dgm:prSet/>
      <dgm:spPr/>
      <dgm:t>
        <a:bodyPr/>
        <a:lstStyle/>
        <a:p>
          <a:endParaRPr lang="en-US"/>
        </a:p>
      </dgm:t>
    </dgm:pt>
    <dgm:pt modelId="{DCF74021-1367-487E-9D2B-5364644C9832}" type="sibTrans" cxnId="{344E0BB3-6B79-4310-A5A9-4268E1996BFC}">
      <dgm:prSet/>
      <dgm:spPr/>
      <dgm:t>
        <a:bodyPr/>
        <a:lstStyle/>
        <a:p>
          <a:endParaRPr lang="en-US"/>
        </a:p>
      </dgm:t>
    </dgm:pt>
    <dgm:pt modelId="{FA99C979-E090-483F-ACE6-4BA8C5E8D661}" type="pres">
      <dgm:prSet presAssocID="{21506E5C-95A3-4204-8036-841409D96895}" presName="linear" presStyleCnt="0">
        <dgm:presLayoutVars>
          <dgm:animLvl val="lvl"/>
          <dgm:resizeHandles val="exact"/>
        </dgm:presLayoutVars>
      </dgm:prSet>
      <dgm:spPr/>
    </dgm:pt>
    <dgm:pt modelId="{1A243F62-3666-4387-B51F-99B69FB22C22}" type="pres">
      <dgm:prSet presAssocID="{F437C79E-E56D-4B18-A498-0CC2B66C1F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0EB55CD-9027-4C04-ADF2-36FA80793438}" type="pres">
      <dgm:prSet presAssocID="{F437C79E-E56D-4B18-A498-0CC2B66C1FE6}" presName="childText" presStyleLbl="revTx" presStyleIdx="0" presStyleCnt="2">
        <dgm:presLayoutVars>
          <dgm:bulletEnabled val="1"/>
        </dgm:presLayoutVars>
      </dgm:prSet>
      <dgm:spPr/>
    </dgm:pt>
    <dgm:pt modelId="{21A5D881-86E0-4B54-A3EA-26BB33DE428E}" type="pres">
      <dgm:prSet presAssocID="{9A88D532-1A82-4EEB-B9A3-448E119C033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3F566C8-96EE-4C1C-9C76-C1ED26D55EF7}" type="pres">
      <dgm:prSet presAssocID="{9A88D532-1A82-4EEB-B9A3-448E119C033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D013715-72D6-4DDC-B175-83C07BEDB681}" srcId="{9A88D532-1A82-4EEB-B9A3-448E119C033D}" destId="{AF017886-DD73-4932-BD53-D5BA438AB8DB}" srcOrd="1" destOrd="0" parTransId="{4F7A4910-A480-4A7B-8E41-DA76DD3BC7CE}" sibTransId="{F5886D0D-682D-4847-ADAE-CDC8E2DAD900}"/>
    <dgm:cxn modelId="{F8ABC316-C5B4-47CB-9971-8B88B878FEBC}" srcId="{9A88D532-1A82-4EEB-B9A3-448E119C033D}" destId="{5B7D182A-57C4-49F2-93D7-6AE5592EAA86}" srcOrd="3" destOrd="0" parTransId="{19DA23AB-5622-49D4-808B-0D27D030B7D2}" sibTransId="{47957831-3998-4BCA-8DF8-B3725D9032C3}"/>
    <dgm:cxn modelId="{648E321A-3B88-4A4E-88E4-E6E1CEA5175E}" type="presOf" srcId="{E11BD884-E331-4BFF-874B-9F9B3506E3C8}" destId="{53F566C8-96EE-4C1C-9C76-C1ED26D55EF7}" srcOrd="0" destOrd="0" presId="urn:microsoft.com/office/officeart/2005/8/layout/vList2"/>
    <dgm:cxn modelId="{105EB51A-1260-4A44-A9E2-2A67E355C497}" type="presOf" srcId="{5B7D182A-57C4-49F2-93D7-6AE5592EAA86}" destId="{53F566C8-96EE-4C1C-9C76-C1ED26D55EF7}" srcOrd="0" destOrd="3" presId="urn:microsoft.com/office/officeart/2005/8/layout/vList2"/>
    <dgm:cxn modelId="{6198481E-C3EE-4374-B480-C827F4323BF3}" type="presOf" srcId="{8AF10E53-3BE0-45AC-B858-9D10E25EB451}" destId="{53F566C8-96EE-4C1C-9C76-C1ED26D55EF7}" srcOrd="0" destOrd="4" presId="urn:microsoft.com/office/officeart/2005/8/layout/vList2"/>
    <dgm:cxn modelId="{0B938E23-F68E-4577-B6CB-8D9D44B3A15A}" srcId="{F437C79E-E56D-4B18-A498-0CC2B66C1FE6}" destId="{A81BE3B9-27F7-48E7-8A37-E6BD097C4A0D}" srcOrd="4" destOrd="0" parTransId="{C969A11E-0116-495A-81D6-DD0319885A66}" sibTransId="{05D71565-70FB-423A-A7C1-011F699E662F}"/>
    <dgm:cxn modelId="{8AB0EA35-7AA9-4F43-BAEB-0ABAAB716A3C}" type="presOf" srcId="{5FDD9BDC-4F61-462D-848B-46E3D7C252EA}" destId="{30EB55CD-9027-4C04-ADF2-36FA80793438}" srcOrd="0" destOrd="3" presId="urn:microsoft.com/office/officeart/2005/8/layout/vList2"/>
    <dgm:cxn modelId="{1DDA1A61-819E-400C-93B8-A5C949657590}" srcId="{F437C79E-E56D-4B18-A498-0CC2B66C1FE6}" destId="{F42DD0C4-AC2E-45B3-8ECB-39E575364DBD}" srcOrd="2" destOrd="0" parTransId="{1C6DB2F2-F1CF-4FF4-B150-9D7FD1CAF581}" sibTransId="{122D401B-F60C-40AC-BB20-3AE613C9C42E}"/>
    <dgm:cxn modelId="{82CB2769-3F55-441F-BC73-613E92A9D460}" srcId="{F437C79E-E56D-4B18-A498-0CC2B66C1FE6}" destId="{B7F65BC3-8107-4DB3-8477-DEC993FCD025}" srcOrd="0" destOrd="0" parTransId="{40D5AB7B-F983-4DF0-BF5A-CA4D0E186637}" sibTransId="{ADC279F1-4784-481F-AFA0-65F99308B09C}"/>
    <dgm:cxn modelId="{7CE6D569-F49E-4A9D-9F5C-E65564F6427B}" srcId="{9A88D532-1A82-4EEB-B9A3-448E119C033D}" destId="{E11BD884-E331-4BFF-874B-9F9B3506E3C8}" srcOrd="0" destOrd="0" parTransId="{9D245D47-3E63-4E3E-8A50-9543DB781CFE}" sibTransId="{E4E6BC01-D40F-403A-8EF8-6D21FE390CDE}"/>
    <dgm:cxn modelId="{82DDC64E-46C0-406C-B5A3-C8379F0D78B9}" srcId="{F437C79E-E56D-4B18-A498-0CC2B66C1FE6}" destId="{6FC825C3-644D-4BD7-B25C-EB57AF03D6A7}" srcOrd="5" destOrd="0" parTransId="{AB11DF58-72A5-4093-8CAD-7CC79B0D4B75}" sibTransId="{D875247C-DD2E-413B-88D3-714F392C18ED}"/>
    <dgm:cxn modelId="{B45ED356-1D68-43F7-A4CF-8D571E71BD8E}" type="presOf" srcId="{6FC825C3-644D-4BD7-B25C-EB57AF03D6A7}" destId="{30EB55CD-9027-4C04-ADF2-36FA80793438}" srcOrd="0" destOrd="5" presId="urn:microsoft.com/office/officeart/2005/8/layout/vList2"/>
    <dgm:cxn modelId="{B5A0D558-B349-453A-A186-2EC343CEF122}" type="presOf" srcId="{F42DD0C4-AC2E-45B3-8ECB-39E575364DBD}" destId="{30EB55CD-9027-4C04-ADF2-36FA80793438}" srcOrd="0" destOrd="2" presId="urn:microsoft.com/office/officeart/2005/8/layout/vList2"/>
    <dgm:cxn modelId="{C559057E-F174-4E68-92EE-B2718D758631}" srcId="{9A88D532-1A82-4EEB-B9A3-448E119C033D}" destId="{6F317CB0-8932-434C-AA18-BDA501D880A7}" srcOrd="2" destOrd="0" parTransId="{49B3A2F7-3A2D-4177-AA57-45EB68D3700E}" sibTransId="{2C862902-D430-4DC9-A103-B7E098625F99}"/>
    <dgm:cxn modelId="{E892987F-B36E-4B68-9BBA-103CD7FDF82F}" type="presOf" srcId="{9A88D532-1A82-4EEB-B9A3-448E119C033D}" destId="{21A5D881-86E0-4B54-A3EA-26BB33DE428E}" srcOrd="0" destOrd="0" presId="urn:microsoft.com/office/officeart/2005/8/layout/vList2"/>
    <dgm:cxn modelId="{3C3F0789-456E-44C6-B3D6-C74F7FF6D759}" srcId="{21506E5C-95A3-4204-8036-841409D96895}" destId="{F437C79E-E56D-4B18-A498-0CC2B66C1FE6}" srcOrd="0" destOrd="0" parTransId="{7093DBE0-FA7A-4175-983C-663AA83EB4B3}" sibTransId="{9B804A9A-5AC7-40D1-8F3A-8A7C7F9CCB77}"/>
    <dgm:cxn modelId="{F168078B-FF88-4BD5-AD8C-B67D1CF2B159}" type="presOf" srcId="{CF4287A2-D421-4DC3-92D8-E7E2E0B0EB9F}" destId="{30EB55CD-9027-4C04-ADF2-36FA80793438}" srcOrd="0" destOrd="1" presId="urn:microsoft.com/office/officeart/2005/8/layout/vList2"/>
    <dgm:cxn modelId="{DB3FA79C-12B7-4C35-9B3D-3C9C0EB559D6}" srcId="{F437C79E-E56D-4B18-A498-0CC2B66C1FE6}" destId="{5FDD9BDC-4F61-462D-848B-46E3D7C252EA}" srcOrd="3" destOrd="0" parTransId="{6A88B912-0737-4DF6-9F45-50F1C4C5242A}" sibTransId="{CCE27438-32B8-4A1E-B6FD-FEFEC88AEC4B}"/>
    <dgm:cxn modelId="{11D61CB0-1A0F-4FA6-B22D-DEDC2ACF9B21}" type="presOf" srcId="{F437C79E-E56D-4B18-A498-0CC2B66C1FE6}" destId="{1A243F62-3666-4387-B51F-99B69FB22C22}" srcOrd="0" destOrd="0" presId="urn:microsoft.com/office/officeart/2005/8/layout/vList2"/>
    <dgm:cxn modelId="{9B3019B1-8193-4FC8-A23C-8A776ECFB2B2}" srcId="{F437C79E-E56D-4B18-A498-0CC2B66C1FE6}" destId="{CF4287A2-D421-4DC3-92D8-E7E2E0B0EB9F}" srcOrd="1" destOrd="0" parTransId="{17FB403C-7967-4E05-96FB-61A41E433CE4}" sibTransId="{8E272E17-7996-407B-AAFC-6CE2E3DFB5E9}"/>
    <dgm:cxn modelId="{344E0BB3-6B79-4310-A5A9-4268E1996BFC}" srcId="{9A88D532-1A82-4EEB-B9A3-448E119C033D}" destId="{8AF10E53-3BE0-45AC-B858-9D10E25EB451}" srcOrd="4" destOrd="0" parTransId="{50C9F469-2A78-458A-AE69-A467DE4FEF6B}" sibTransId="{DCF74021-1367-487E-9D2B-5364644C9832}"/>
    <dgm:cxn modelId="{B4D20AB5-6F4D-4D23-99DE-7B993498C813}" srcId="{21506E5C-95A3-4204-8036-841409D96895}" destId="{9A88D532-1A82-4EEB-B9A3-448E119C033D}" srcOrd="1" destOrd="0" parTransId="{C5F63047-1DBB-401F-88BC-12BB8D15345B}" sibTransId="{793DC7D7-E563-4D2B-8B4D-1A439D253092}"/>
    <dgm:cxn modelId="{87F09CC2-4ABA-4B74-8ACC-FACFC24C705E}" type="presOf" srcId="{B7F65BC3-8107-4DB3-8477-DEC993FCD025}" destId="{30EB55CD-9027-4C04-ADF2-36FA80793438}" srcOrd="0" destOrd="0" presId="urn:microsoft.com/office/officeart/2005/8/layout/vList2"/>
    <dgm:cxn modelId="{3913CCC2-7C60-43B3-A545-65A7487C800F}" type="presOf" srcId="{21506E5C-95A3-4204-8036-841409D96895}" destId="{FA99C979-E090-483F-ACE6-4BA8C5E8D661}" srcOrd="0" destOrd="0" presId="urn:microsoft.com/office/officeart/2005/8/layout/vList2"/>
    <dgm:cxn modelId="{DB9CE2C4-2BDB-4209-87AE-45DBAB0BA6FE}" type="presOf" srcId="{A81BE3B9-27F7-48E7-8A37-E6BD097C4A0D}" destId="{30EB55CD-9027-4C04-ADF2-36FA80793438}" srcOrd="0" destOrd="4" presId="urn:microsoft.com/office/officeart/2005/8/layout/vList2"/>
    <dgm:cxn modelId="{760012DB-9E2B-4944-A6F5-223E054D1BC6}" type="presOf" srcId="{6F317CB0-8932-434C-AA18-BDA501D880A7}" destId="{53F566C8-96EE-4C1C-9C76-C1ED26D55EF7}" srcOrd="0" destOrd="2" presId="urn:microsoft.com/office/officeart/2005/8/layout/vList2"/>
    <dgm:cxn modelId="{E694F5FB-628E-496D-8044-1C2613416600}" type="presOf" srcId="{AF017886-DD73-4932-BD53-D5BA438AB8DB}" destId="{53F566C8-96EE-4C1C-9C76-C1ED26D55EF7}" srcOrd="0" destOrd="1" presId="urn:microsoft.com/office/officeart/2005/8/layout/vList2"/>
    <dgm:cxn modelId="{15447BE1-5678-4F33-9FF3-BA153CCBD026}" type="presParOf" srcId="{FA99C979-E090-483F-ACE6-4BA8C5E8D661}" destId="{1A243F62-3666-4387-B51F-99B69FB22C22}" srcOrd="0" destOrd="0" presId="urn:microsoft.com/office/officeart/2005/8/layout/vList2"/>
    <dgm:cxn modelId="{0540EDE3-59AF-46D3-9225-002D7DE22E68}" type="presParOf" srcId="{FA99C979-E090-483F-ACE6-4BA8C5E8D661}" destId="{30EB55CD-9027-4C04-ADF2-36FA80793438}" srcOrd="1" destOrd="0" presId="urn:microsoft.com/office/officeart/2005/8/layout/vList2"/>
    <dgm:cxn modelId="{CA9ACB48-55E6-4FD9-ABFE-92AE1F09E35D}" type="presParOf" srcId="{FA99C979-E090-483F-ACE6-4BA8C5E8D661}" destId="{21A5D881-86E0-4B54-A3EA-26BB33DE428E}" srcOrd="2" destOrd="0" presId="urn:microsoft.com/office/officeart/2005/8/layout/vList2"/>
    <dgm:cxn modelId="{6B3DB4E9-F341-4082-B3C7-EDE8B3467022}" type="presParOf" srcId="{FA99C979-E090-483F-ACE6-4BA8C5E8D661}" destId="{53F566C8-96EE-4C1C-9C76-C1ED26D55EF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E141CD-44B0-45DD-A4AC-97E8814C6F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ED1C56-601F-4B77-8D7E-F011620EDCDA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Lightweight Replacements Alternative for Heavy and Cumbersome Concrete Manholes</a:t>
          </a:r>
        </a:p>
      </dgm:t>
    </dgm:pt>
    <dgm:pt modelId="{44E0F2D1-BEF7-4277-8A01-53014C177A91}" type="parTrans" cxnId="{D5A03BF0-6944-4CB4-A136-96EF16764391}">
      <dgm:prSet/>
      <dgm:spPr/>
      <dgm:t>
        <a:bodyPr/>
        <a:lstStyle/>
        <a:p>
          <a:endParaRPr lang="en-US"/>
        </a:p>
      </dgm:t>
    </dgm:pt>
    <dgm:pt modelId="{72304EF0-0019-4A87-80FE-3520FA594189}" type="sibTrans" cxnId="{D5A03BF0-6944-4CB4-A136-96EF16764391}">
      <dgm:prSet/>
      <dgm:spPr/>
      <dgm:t>
        <a:bodyPr/>
        <a:lstStyle/>
        <a:p>
          <a:endParaRPr lang="en-US"/>
        </a:p>
      </dgm:t>
    </dgm:pt>
    <dgm:pt modelId="{67255F2F-7B19-4817-9B91-57FE64F57123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AASHTO – H20 Load Rated</a:t>
          </a:r>
        </a:p>
      </dgm:t>
    </dgm:pt>
    <dgm:pt modelId="{F3276327-48AD-4C2A-A9AC-369F13913729}" type="parTrans" cxnId="{481FAF2D-447C-48B7-A548-F2E1C7B266A1}">
      <dgm:prSet/>
      <dgm:spPr/>
      <dgm:t>
        <a:bodyPr/>
        <a:lstStyle/>
        <a:p>
          <a:endParaRPr lang="en-US"/>
        </a:p>
      </dgm:t>
    </dgm:pt>
    <dgm:pt modelId="{4E59A593-57EA-49D3-8527-DE0DD2C1C0F4}" type="sibTrans" cxnId="{481FAF2D-447C-48B7-A548-F2E1C7B266A1}">
      <dgm:prSet/>
      <dgm:spPr/>
      <dgm:t>
        <a:bodyPr/>
        <a:lstStyle/>
        <a:p>
          <a:endParaRPr lang="en-US"/>
        </a:p>
      </dgm:t>
    </dgm:pt>
    <dgm:pt modelId="{8D97DBCF-CA1E-4E4A-A245-C57BA9FEAA65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Polymer Concrete Construction</a:t>
          </a:r>
        </a:p>
      </dgm:t>
    </dgm:pt>
    <dgm:pt modelId="{283271B8-800E-456F-BF47-ED8F802A83E3}" type="parTrans" cxnId="{1E1E8F7B-88D1-467B-A420-819DAC5349B2}">
      <dgm:prSet/>
      <dgm:spPr/>
      <dgm:t>
        <a:bodyPr/>
        <a:lstStyle/>
        <a:p>
          <a:endParaRPr lang="en-US"/>
        </a:p>
      </dgm:t>
    </dgm:pt>
    <dgm:pt modelId="{35FBF03B-A6E3-4588-B655-FD630611935F}" type="sibTrans" cxnId="{1E1E8F7B-88D1-467B-A420-819DAC5349B2}">
      <dgm:prSet/>
      <dgm:spPr/>
      <dgm:t>
        <a:bodyPr/>
        <a:lstStyle/>
        <a:p>
          <a:endParaRPr lang="en-US"/>
        </a:p>
      </dgm:t>
    </dgm:pt>
    <dgm:pt modelId="{B0AEC1B1-7805-4B2B-9F13-DF6D5AED2E11}">
      <dgm:prSet/>
      <dgm:spPr>
        <a:solidFill>
          <a:schemeClr val="tx2"/>
        </a:solidFill>
      </dgm:spPr>
      <dgm:t>
        <a:bodyPr/>
        <a:lstStyle/>
        <a:p>
          <a:r>
            <a:rPr lang="en-US"/>
            <a:t>No Cranes Required For Handling Or Installation</a:t>
          </a:r>
        </a:p>
      </dgm:t>
    </dgm:pt>
    <dgm:pt modelId="{2E6B5C6B-D382-4BE1-A451-EC29C0FEA67C}" type="parTrans" cxnId="{D0A2CE6F-EC4A-4B06-8C7E-6C62FDB4CB48}">
      <dgm:prSet/>
      <dgm:spPr/>
      <dgm:t>
        <a:bodyPr/>
        <a:lstStyle/>
        <a:p>
          <a:endParaRPr lang="en-US"/>
        </a:p>
      </dgm:t>
    </dgm:pt>
    <dgm:pt modelId="{07B3E0CC-E001-45F2-B373-2BACCAB1133B}" type="sibTrans" cxnId="{D0A2CE6F-EC4A-4B06-8C7E-6C62FDB4CB48}">
      <dgm:prSet/>
      <dgm:spPr/>
      <dgm:t>
        <a:bodyPr/>
        <a:lstStyle/>
        <a:p>
          <a:endParaRPr lang="en-US"/>
        </a:p>
      </dgm:t>
    </dgm:pt>
    <dgm:pt modelId="{373D47CD-7974-4DB4-A4F8-5AFFD1271471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Backhoe Can Easily Set All Sizes</a:t>
          </a:r>
        </a:p>
      </dgm:t>
    </dgm:pt>
    <dgm:pt modelId="{016FDE52-EA20-4358-A743-56E358DFFA56}" type="parTrans" cxnId="{4E83A37E-1316-4886-A6D1-482053394D93}">
      <dgm:prSet/>
      <dgm:spPr/>
      <dgm:t>
        <a:bodyPr/>
        <a:lstStyle/>
        <a:p>
          <a:endParaRPr lang="en-US"/>
        </a:p>
      </dgm:t>
    </dgm:pt>
    <dgm:pt modelId="{EEE69E7D-9F03-4CD3-A44E-D7A153CFE04F}" type="sibTrans" cxnId="{4E83A37E-1316-4886-A6D1-482053394D93}">
      <dgm:prSet/>
      <dgm:spPr/>
      <dgm:t>
        <a:bodyPr/>
        <a:lstStyle/>
        <a:p>
          <a:endParaRPr lang="en-US"/>
        </a:p>
      </dgm:t>
    </dgm:pt>
    <dgm:pt modelId="{ED73063F-0891-4CD4-81F4-C0CBC7AFA67F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Sizes Range From 3’ x 5’ to 4’ x 8’, In Various Depths</a:t>
          </a:r>
        </a:p>
      </dgm:t>
    </dgm:pt>
    <dgm:pt modelId="{305400A0-150B-47E1-B240-028B85716641}" type="parTrans" cxnId="{B175C23A-DBE7-428D-91CA-180DAEDE632F}">
      <dgm:prSet/>
      <dgm:spPr/>
      <dgm:t>
        <a:bodyPr/>
        <a:lstStyle/>
        <a:p>
          <a:endParaRPr lang="en-US"/>
        </a:p>
      </dgm:t>
    </dgm:pt>
    <dgm:pt modelId="{EBC91B31-28E3-4273-9DB1-86E9CFE00F12}" type="sibTrans" cxnId="{B175C23A-DBE7-428D-91CA-180DAEDE632F}">
      <dgm:prSet/>
      <dgm:spPr/>
      <dgm:t>
        <a:bodyPr/>
        <a:lstStyle/>
        <a:p>
          <a:endParaRPr lang="en-US"/>
        </a:p>
      </dgm:t>
    </dgm:pt>
    <dgm:pt modelId="{CD3756A3-7387-4D02-9B06-FA6DC27745FA}">
      <dgm:prSet/>
      <dgm:spPr>
        <a:solidFill>
          <a:schemeClr val="tx2"/>
        </a:solidFill>
      </dgm:spPr>
      <dgm:t>
        <a:bodyPr/>
        <a:lstStyle/>
        <a:p>
          <a:r>
            <a:rPr lang="en-US"/>
            <a:t>Round Manholes Also Available, Contact Factory</a:t>
          </a:r>
        </a:p>
      </dgm:t>
    </dgm:pt>
    <dgm:pt modelId="{1BB0A6FC-5B57-4B40-ADC0-8F8CC51E0AA7}" type="parTrans" cxnId="{A64D2D90-FE0A-463C-B92F-54BFFB7DC9E3}">
      <dgm:prSet/>
      <dgm:spPr/>
      <dgm:t>
        <a:bodyPr/>
        <a:lstStyle/>
        <a:p>
          <a:endParaRPr lang="en-US"/>
        </a:p>
      </dgm:t>
    </dgm:pt>
    <dgm:pt modelId="{86D69932-E3E6-4D5B-B6C4-1FCDD970C20E}" type="sibTrans" cxnId="{A64D2D90-FE0A-463C-B92F-54BFFB7DC9E3}">
      <dgm:prSet/>
      <dgm:spPr/>
      <dgm:t>
        <a:bodyPr/>
        <a:lstStyle/>
        <a:p>
          <a:endParaRPr lang="en-US"/>
        </a:p>
      </dgm:t>
    </dgm:pt>
    <dgm:pt modelId="{CFA76203-AB07-4DC5-852A-94DC522670EC}" type="pres">
      <dgm:prSet presAssocID="{3BE141CD-44B0-45DD-A4AC-97E8814C6FB7}" presName="diagram" presStyleCnt="0">
        <dgm:presLayoutVars>
          <dgm:dir/>
          <dgm:resizeHandles val="exact"/>
        </dgm:presLayoutVars>
      </dgm:prSet>
      <dgm:spPr/>
    </dgm:pt>
    <dgm:pt modelId="{5C4704DB-1775-4D7B-9614-FECD9AE8C493}" type="pres">
      <dgm:prSet presAssocID="{4AED1C56-601F-4B77-8D7E-F011620EDCDA}" presName="node" presStyleLbl="node1" presStyleIdx="0" presStyleCnt="7">
        <dgm:presLayoutVars>
          <dgm:bulletEnabled val="1"/>
        </dgm:presLayoutVars>
      </dgm:prSet>
      <dgm:spPr/>
    </dgm:pt>
    <dgm:pt modelId="{9D75A8F8-DB02-4625-9A98-6B0553B44185}" type="pres">
      <dgm:prSet presAssocID="{72304EF0-0019-4A87-80FE-3520FA594189}" presName="sibTrans" presStyleCnt="0"/>
      <dgm:spPr/>
    </dgm:pt>
    <dgm:pt modelId="{316B6CCC-9471-4373-97D5-0107F5EC8D0C}" type="pres">
      <dgm:prSet presAssocID="{67255F2F-7B19-4817-9B91-57FE64F57123}" presName="node" presStyleLbl="node1" presStyleIdx="1" presStyleCnt="7">
        <dgm:presLayoutVars>
          <dgm:bulletEnabled val="1"/>
        </dgm:presLayoutVars>
      </dgm:prSet>
      <dgm:spPr/>
    </dgm:pt>
    <dgm:pt modelId="{D821ECB8-612A-429C-A587-454AE6421168}" type="pres">
      <dgm:prSet presAssocID="{4E59A593-57EA-49D3-8527-DE0DD2C1C0F4}" presName="sibTrans" presStyleCnt="0"/>
      <dgm:spPr/>
    </dgm:pt>
    <dgm:pt modelId="{7D6A45FE-28DE-4028-BB27-D7C262F38352}" type="pres">
      <dgm:prSet presAssocID="{8D97DBCF-CA1E-4E4A-A245-C57BA9FEAA65}" presName="node" presStyleLbl="node1" presStyleIdx="2" presStyleCnt="7">
        <dgm:presLayoutVars>
          <dgm:bulletEnabled val="1"/>
        </dgm:presLayoutVars>
      </dgm:prSet>
      <dgm:spPr/>
    </dgm:pt>
    <dgm:pt modelId="{4E0050D1-C5ED-4075-BDC1-C37D6BCC0ACB}" type="pres">
      <dgm:prSet presAssocID="{35FBF03B-A6E3-4588-B655-FD630611935F}" presName="sibTrans" presStyleCnt="0"/>
      <dgm:spPr/>
    </dgm:pt>
    <dgm:pt modelId="{468F0DE1-121D-4FAE-88A1-E26FD622F2E6}" type="pres">
      <dgm:prSet presAssocID="{B0AEC1B1-7805-4B2B-9F13-DF6D5AED2E11}" presName="node" presStyleLbl="node1" presStyleIdx="3" presStyleCnt="7">
        <dgm:presLayoutVars>
          <dgm:bulletEnabled val="1"/>
        </dgm:presLayoutVars>
      </dgm:prSet>
      <dgm:spPr/>
    </dgm:pt>
    <dgm:pt modelId="{8B6EC0F1-D65C-40C1-9337-A1DCA26BE81E}" type="pres">
      <dgm:prSet presAssocID="{07B3E0CC-E001-45F2-B373-2BACCAB1133B}" presName="sibTrans" presStyleCnt="0"/>
      <dgm:spPr/>
    </dgm:pt>
    <dgm:pt modelId="{1A213BE9-B944-43DC-A1DC-239A6E54CAA8}" type="pres">
      <dgm:prSet presAssocID="{373D47CD-7974-4DB4-A4F8-5AFFD1271471}" presName="node" presStyleLbl="node1" presStyleIdx="4" presStyleCnt="7">
        <dgm:presLayoutVars>
          <dgm:bulletEnabled val="1"/>
        </dgm:presLayoutVars>
      </dgm:prSet>
      <dgm:spPr/>
    </dgm:pt>
    <dgm:pt modelId="{895E0019-A0CA-400A-B8DC-650CA5213A58}" type="pres">
      <dgm:prSet presAssocID="{EEE69E7D-9F03-4CD3-A44E-D7A153CFE04F}" presName="sibTrans" presStyleCnt="0"/>
      <dgm:spPr/>
    </dgm:pt>
    <dgm:pt modelId="{AC285246-C055-4059-965E-68C6C692D76F}" type="pres">
      <dgm:prSet presAssocID="{ED73063F-0891-4CD4-81F4-C0CBC7AFA67F}" presName="node" presStyleLbl="node1" presStyleIdx="5" presStyleCnt="7">
        <dgm:presLayoutVars>
          <dgm:bulletEnabled val="1"/>
        </dgm:presLayoutVars>
      </dgm:prSet>
      <dgm:spPr/>
    </dgm:pt>
    <dgm:pt modelId="{95F41F00-8CC4-4559-BFB8-A549359C03C7}" type="pres">
      <dgm:prSet presAssocID="{EBC91B31-28E3-4273-9DB1-86E9CFE00F12}" presName="sibTrans" presStyleCnt="0"/>
      <dgm:spPr/>
    </dgm:pt>
    <dgm:pt modelId="{D819B90D-9156-4F27-BAD0-BAC31464D00A}" type="pres">
      <dgm:prSet presAssocID="{CD3756A3-7387-4D02-9B06-FA6DC27745FA}" presName="node" presStyleLbl="node1" presStyleIdx="6" presStyleCnt="7">
        <dgm:presLayoutVars>
          <dgm:bulletEnabled val="1"/>
        </dgm:presLayoutVars>
      </dgm:prSet>
      <dgm:spPr/>
    </dgm:pt>
  </dgm:ptLst>
  <dgm:cxnLst>
    <dgm:cxn modelId="{7DBFDF0B-2F83-42CB-8617-7969BC963C69}" type="presOf" srcId="{373D47CD-7974-4DB4-A4F8-5AFFD1271471}" destId="{1A213BE9-B944-43DC-A1DC-239A6E54CAA8}" srcOrd="0" destOrd="0" presId="urn:microsoft.com/office/officeart/2005/8/layout/default"/>
    <dgm:cxn modelId="{0EE6E620-FA75-494C-8773-60BD3643B839}" type="presOf" srcId="{ED73063F-0891-4CD4-81F4-C0CBC7AFA67F}" destId="{AC285246-C055-4059-965E-68C6C692D76F}" srcOrd="0" destOrd="0" presId="urn:microsoft.com/office/officeart/2005/8/layout/default"/>
    <dgm:cxn modelId="{481FAF2D-447C-48B7-A548-F2E1C7B266A1}" srcId="{3BE141CD-44B0-45DD-A4AC-97E8814C6FB7}" destId="{67255F2F-7B19-4817-9B91-57FE64F57123}" srcOrd="1" destOrd="0" parTransId="{F3276327-48AD-4C2A-A9AC-369F13913729}" sibTransId="{4E59A593-57EA-49D3-8527-DE0DD2C1C0F4}"/>
    <dgm:cxn modelId="{B175C23A-DBE7-428D-91CA-180DAEDE632F}" srcId="{3BE141CD-44B0-45DD-A4AC-97E8814C6FB7}" destId="{ED73063F-0891-4CD4-81F4-C0CBC7AFA67F}" srcOrd="5" destOrd="0" parTransId="{305400A0-150B-47E1-B240-028B85716641}" sibTransId="{EBC91B31-28E3-4273-9DB1-86E9CFE00F12}"/>
    <dgm:cxn modelId="{D0A2CE6F-EC4A-4B06-8C7E-6C62FDB4CB48}" srcId="{3BE141CD-44B0-45DD-A4AC-97E8814C6FB7}" destId="{B0AEC1B1-7805-4B2B-9F13-DF6D5AED2E11}" srcOrd="3" destOrd="0" parTransId="{2E6B5C6B-D382-4BE1-A451-EC29C0FEA67C}" sibTransId="{07B3E0CC-E001-45F2-B373-2BACCAB1133B}"/>
    <dgm:cxn modelId="{0E555C71-F4AA-4404-9D0D-0406D8E85E3D}" type="presOf" srcId="{8D97DBCF-CA1E-4E4A-A245-C57BA9FEAA65}" destId="{7D6A45FE-28DE-4028-BB27-D7C262F38352}" srcOrd="0" destOrd="0" presId="urn:microsoft.com/office/officeart/2005/8/layout/default"/>
    <dgm:cxn modelId="{1E1E8F7B-88D1-467B-A420-819DAC5349B2}" srcId="{3BE141CD-44B0-45DD-A4AC-97E8814C6FB7}" destId="{8D97DBCF-CA1E-4E4A-A245-C57BA9FEAA65}" srcOrd="2" destOrd="0" parTransId="{283271B8-800E-456F-BF47-ED8F802A83E3}" sibTransId="{35FBF03B-A6E3-4588-B655-FD630611935F}"/>
    <dgm:cxn modelId="{4E83A37E-1316-4886-A6D1-482053394D93}" srcId="{3BE141CD-44B0-45DD-A4AC-97E8814C6FB7}" destId="{373D47CD-7974-4DB4-A4F8-5AFFD1271471}" srcOrd="4" destOrd="0" parTransId="{016FDE52-EA20-4358-A743-56E358DFFA56}" sibTransId="{EEE69E7D-9F03-4CD3-A44E-D7A153CFE04F}"/>
    <dgm:cxn modelId="{A87FE184-9579-4933-B827-EA45B57F9D7B}" type="presOf" srcId="{CD3756A3-7387-4D02-9B06-FA6DC27745FA}" destId="{D819B90D-9156-4F27-BAD0-BAC31464D00A}" srcOrd="0" destOrd="0" presId="urn:microsoft.com/office/officeart/2005/8/layout/default"/>
    <dgm:cxn modelId="{96EAB68E-D5C5-44D1-AF26-7552083FF475}" type="presOf" srcId="{4AED1C56-601F-4B77-8D7E-F011620EDCDA}" destId="{5C4704DB-1775-4D7B-9614-FECD9AE8C493}" srcOrd="0" destOrd="0" presId="urn:microsoft.com/office/officeart/2005/8/layout/default"/>
    <dgm:cxn modelId="{A64D2D90-FE0A-463C-B92F-54BFFB7DC9E3}" srcId="{3BE141CD-44B0-45DD-A4AC-97E8814C6FB7}" destId="{CD3756A3-7387-4D02-9B06-FA6DC27745FA}" srcOrd="6" destOrd="0" parTransId="{1BB0A6FC-5B57-4B40-ADC0-8F8CC51E0AA7}" sibTransId="{86D69932-E3E6-4D5B-B6C4-1FCDD970C20E}"/>
    <dgm:cxn modelId="{146AB99A-4D3E-43A7-BDBE-CB98C4865241}" type="presOf" srcId="{67255F2F-7B19-4817-9B91-57FE64F57123}" destId="{316B6CCC-9471-4373-97D5-0107F5EC8D0C}" srcOrd="0" destOrd="0" presId="urn:microsoft.com/office/officeart/2005/8/layout/default"/>
    <dgm:cxn modelId="{522CA8B4-9F61-4BE7-82B1-F80DB95B14BA}" type="presOf" srcId="{3BE141CD-44B0-45DD-A4AC-97E8814C6FB7}" destId="{CFA76203-AB07-4DC5-852A-94DC522670EC}" srcOrd="0" destOrd="0" presId="urn:microsoft.com/office/officeart/2005/8/layout/default"/>
    <dgm:cxn modelId="{11E1E4B6-DF85-41CA-B5CD-0742453203C3}" type="presOf" srcId="{B0AEC1B1-7805-4B2B-9F13-DF6D5AED2E11}" destId="{468F0DE1-121D-4FAE-88A1-E26FD622F2E6}" srcOrd="0" destOrd="0" presId="urn:microsoft.com/office/officeart/2005/8/layout/default"/>
    <dgm:cxn modelId="{D5A03BF0-6944-4CB4-A136-96EF16764391}" srcId="{3BE141CD-44B0-45DD-A4AC-97E8814C6FB7}" destId="{4AED1C56-601F-4B77-8D7E-F011620EDCDA}" srcOrd="0" destOrd="0" parTransId="{44E0F2D1-BEF7-4277-8A01-53014C177A91}" sibTransId="{72304EF0-0019-4A87-80FE-3520FA594189}"/>
    <dgm:cxn modelId="{8BD8454E-5DC9-4E4F-A21D-AA0A11399F90}" type="presParOf" srcId="{CFA76203-AB07-4DC5-852A-94DC522670EC}" destId="{5C4704DB-1775-4D7B-9614-FECD9AE8C493}" srcOrd="0" destOrd="0" presId="urn:microsoft.com/office/officeart/2005/8/layout/default"/>
    <dgm:cxn modelId="{E2D9A0B2-1E84-44ED-8828-00266FF66802}" type="presParOf" srcId="{CFA76203-AB07-4DC5-852A-94DC522670EC}" destId="{9D75A8F8-DB02-4625-9A98-6B0553B44185}" srcOrd="1" destOrd="0" presId="urn:microsoft.com/office/officeart/2005/8/layout/default"/>
    <dgm:cxn modelId="{D7DDDC8F-643F-491C-8CE1-290FDA3E16D6}" type="presParOf" srcId="{CFA76203-AB07-4DC5-852A-94DC522670EC}" destId="{316B6CCC-9471-4373-97D5-0107F5EC8D0C}" srcOrd="2" destOrd="0" presId="urn:microsoft.com/office/officeart/2005/8/layout/default"/>
    <dgm:cxn modelId="{90A2912B-9ED4-4BCE-8CEA-B02170E25F55}" type="presParOf" srcId="{CFA76203-AB07-4DC5-852A-94DC522670EC}" destId="{D821ECB8-612A-429C-A587-454AE6421168}" srcOrd="3" destOrd="0" presId="urn:microsoft.com/office/officeart/2005/8/layout/default"/>
    <dgm:cxn modelId="{A57A84F8-81EC-43F0-A530-53BC7C42FA47}" type="presParOf" srcId="{CFA76203-AB07-4DC5-852A-94DC522670EC}" destId="{7D6A45FE-28DE-4028-BB27-D7C262F38352}" srcOrd="4" destOrd="0" presId="urn:microsoft.com/office/officeart/2005/8/layout/default"/>
    <dgm:cxn modelId="{912B80BE-B393-4D2D-99C1-44E3BA3A1E75}" type="presParOf" srcId="{CFA76203-AB07-4DC5-852A-94DC522670EC}" destId="{4E0050D1-C5ED-4075-BDC1-C37D6BCC0ACB}" srcOrd="5" destOrd="0" presId="urn:microsoft.com/office/officeart/2005/8/layout/default"/>
    <dgm:cxn modelId="{B8C71722-5218-4677-AE38-A5FD0C12E125}" type="presParOf" srcId="{CFA76203-AB07-4DC5-852A-94DC522670EC}" destId="{468F0DE1-121D-4FAE-88A1-E26FD622F2E6}" srcOrd="6" destOrd="0" presId="urn:microsoft.com/office/officeart/2005/8/layout/default"/>
    <dgm:cxn modelId="{D8965EFD-D5D2-4336-A2B7-1A6565C9E037}" type="presParOf" srcId="{CFA76203-AB07-4DC5-852A-94DC522670EC}" destId="{8B6EC0F1-D65C-40C1-9337-A1DCA26BE81E}" srcOrd="7" destOrd="0" presId="urn:microsoft.com/office/officeart/2005/8/layout/default"/>
    <dgm:cxn modelId="{0FD921D5-9FE8-4FB4-843A-EC0FCFEE83D4}" type="presParOf" srcId="{CFA76203-AB07-4DC5-852A-94DC522670EC}" destId="{1A213BE9-B944-43DC-A1DC-239A6E54CAA8}" srcOrd="8" destOrd="0" presId="urn:microsoft.com/office/officeart/2005/8/layout/default"/>
    <dgm:cxn modelId="{236A1015-334B-4416-BD70-923B0480F268}" type="presParOf" srcId="{CFA76203-AB07-4DC5-852A-94DC522670EC}" destId="{895E0019-A0CA-400A-B8DC-650CA5213A58}" srcOrd="9" destOrd="0" presId="urn:microsoft.com/office/officeart/2005/8/layout/default"/>
    <dgm:cxn modelId="{4505C422-1A51-402E-80E9-C19BD1B8568C}" type="presParOf" srcId="{CFA76203-AB07-4DC5-852A-94DC522670EC}" destId="{AC285246-C055-4059-965E-68C6C692D76F}" srcOrd="10" destOrd="0" presId="urn:microsoft.com/office/officeart/2005/8/layout/default"/>
    <dgm:cxn modelId="{A097B450-F6CB-4F21-A781-10D87765B730}" type="presParOf" srcId="{CFA76203-AB07-4DC5-852A-94DC522670EC}" destId="{95F41F00-8CC4-4559-BFB8-A549359C03C7}" srcOrd="11" destOrd="0" presId="urn:microsoft.com/office/officeart/2005/8/layout/default"/>
    <dgm:cxn modelId="{F09E54FD-425A-4D99-B5CC-F2C3BA3B8426}" type="presParOf" srcId="{CFA76203-AB07-4DC5-852A-94DC522670EC}" destId="{D819B90D-9156-4F27-BAD0-BAC31464D00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43F62-3666-4387-B51F-99B69FB22C22}">
      <dsp:nvSpPr>
        <dsp:cNvPr id="0" name=""/>
        <dsp:cNvSpPr/>
      </dsp:nvSpPr>
      <dsp:spPr>
        <a:xfrm>
          <a:off x="0" y="28449"/>
          <a:ext cx="6263640" cy="9354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Gotham Light" panose="02000603030000020004"/>
            </a:rPr>
            <a:t>Designed to Industry Specifications</a:t>
          </a:r>
        </a:p>
      </dsp:txBody>
      <dsp:txXfrm>
        <a:off x="45663" y="74112"/>
        <a:ext cx="6172314" cy="844088"/>
      </dsp:txXfrm>
    </dsp:sp>
    <dsp:sp modelId="{30EB55CD-9027-4C04-ADF2-36FA80793438}">
      <dsp:nvSpPr>
        <dsp:cNvPr id="0" name=""/>
        <dsp:cNvSpPr/>
      </dsp:nvSpPr>
      <dsp:spPr>
        <a:xfrm>
          <a:off x="0" y="963863"/>
          <a:ext cx="626364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Western Underground Committee – WUC 3.6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ANSI / SCTE77-2017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UL LISTED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ASTM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AASHTO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Customer Specifications</a:t>
          </a:r>
        </a:p>
      </dsp:txBody>
      <dsp:txXfrm>
        <a:off x="0" y="963863"/>
        <a:ext cx="6263640" cy="1937520"/>
      </dsp:txXfrm>
    </dsp:sp>
    <dsp:sp modelId="{21A5D881-86E0-4B54-A3EA-26BB33DE428E}">
      <dsp:nvSpPr>
        <dsp:cNvPr id="0" name=""/>
        <dsp:cNvSpPr/>
      </dsp:nvSpPr>
      <dsp:spPr>
        <a:xfrm>
          <a:off x="0" y="2901384"/>
          <a:ext cx="6263640" cy="935414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latin typeface="Gotham Light" panose="02000603030000020004"/>
            </a:rPr>
            <a:t>Products to Meet Specific Load Rating Requirements</a:t>
          </a:r>
        </a:p>
      </dsp:txBody>
      <dsp:txXfrm>
        <a:off x="45663" y="2947047"/>
        <a:ext cx="6172314" cy="844088"/>
      </dsp:txXfrm>
    </dsp:sp>
    <dsp:sp modelId="{53F566C8-96EE-4C1C-9C76-C1ED26D55EF7}">
      <dsp:nvSpPr>
        <dsp:cNvPr id="0" name=""/>
        <dsp:cNvSpPr/>
      </dsp:nvSpPr>
      <dsp:spPr>
        <a:xfrm>
          <a:off x="0" y="3836799"/>
          <a:ext cx="6263640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Pedestrian – Green Belt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10K (Tier 8)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20K (Tier 15)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33K (Tier 22)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Gotham Light" panose="02000603030000020004"/>
            </a:rPr>
            <a:t>H20-44 (Heavy Traffic – Roadway Applications)</a:t>
          </a:r>
        </a:p>
      </dsp:txBody>
      <dsp:txXfrm>
        <a:off x="0" y="3836799"/>
        <a:ext cx="6263640" cy="1639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704DB-1775-4D7B-9614-FECD9AE8C493}">
      <dsp:nvSpPr>
        <dsp:cNvPr id="0" name=""/>
        <dsp:cNvSpPr/>
      </dsp:nvSpPr>
      <dsp:spPr>
        <a:xfrm>
          <a:off x="369291" y="479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Lightweight Replacements Alternative for Heavy and Cumbersome Concrete Manholes</a:t>
          </a:r>
        </a:p>
      </dsp:txBody>
      <dsp:txXfrm>
        <a:off x="369291" y="479"/>
        <a:ext cx="2190777" cy="1314466"/>
      </dsp:txXfrm>
    </dsp:sp>
    <dsp:sp modelId="{316B6CCC-9471-4373-97D5-0107F5EC8D0C}">
      <dsp:nvSpPr>
        <dsp:cNvPr id="0" name=""/>
        <dsp:cNvSpPr/>
      </dsp:nvSpPr>
      <dsp:spPr>
        <a:xfrm>
          <a:off x="2779147" y="479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AASHTO – H20 Load Rated</a:t>
          </a:r>
        </a:p>
      </dsp:txBody>
      <dsp:txXfrm>
        <a:off x="2779147" y="479"/>
        <a:ext cx="2190777" cy="1314466"/>
      </dsp:txXfrm>
    </dsp:sp>
    <dsp:sp modelId="{7D6A45FE-28DE-4028-BB27-D7C262F38352}">
      <dsp:nvSpPr>
        <dsp:cNvPr id="0" name=""/>
        <dsp:cNvSpPr/>
      </dsp:nvSpPr>
      <dsp:spPr>
        <a:xfrm>
          <a:off x="5189003" y="479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Polymer Concrete Construction</a:t>
          </a:r>
        </a:p>
      </dsp:txBody>
      <dsp:txXfrm>
        <a:off x="5189003" y="479"/>
        <a:ext cx="2190777" cy="1314466"/>
      </dsp:txXfrm>
    </dsp:sp>
    <dsp:sp modelId="{468F0DE1-121D-4FAE-88A1-E26FD622F2E6}">
      <dsp:nvSpPr>
        <dsp:cNvPr id="0" name=""/>
        <dsp:cNvSpPr/>
      </dsp:nvSpPr>
      <dsp:spPr>
        <a:xfrm>
          <a:off x="369291" y="1534024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 Cranes Required For Handling Or Installation</a:t>
          </a:r>
        </a:p>
      </dsp:txBody>
      <dsp:txXfrm>
        <a:off x="369291" y="1534024"/>
        <a:ext cx="2190777" cy="1314466"/>
      </dsp:txXfrm>
    </dsp:sp>
    <dsp:sp modelId="{1A213BE9-B944-43DC-A1DC-239A6E54CAA8}">
      <dsp:nvSpPr>
        <dsp:cNvPr id="0" name=""/>
        <dsp:cNvSpPr/>
      </dsp:nvSpPr>
      <dsp:spPr>
        <a:xfrm>
          <a:off x="2779147" y="1534024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Backhoe Can Easily Set All Sizes</a:t>
          </a:r>
        </a:p>
      </dsp:txBody>
      <dsp:txXfrm>
        <a:off x="2779147" y="1534024"/>
        <a:ext cx="2190777" cy="1314466"/>
      </dsp:txXfrm>
    </dsp:sp>
    <dsp:sp modelId="{AC285246-C055-4059-965E-68C6C692D76F}">
      <dsp:nvSpPr>
        <dsp:cNvPr id="0" name=""/>
        <dsp:cNvSpPr/>
      </dsp:nvSpPr>
      <dsp:spPr>
        <a:xfrm>
          <a:off x="5189003" y="1534024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Sizes Range From 3’ x 5’ to 4’ x 8’, In Various Depths</a:t>
          </a:r>
        </a:p>
      </dsp:txBody>
      <dsp:txXfrm>
        <a:off x="5189003" y="1534024"/>
        <a:ext cx="2190777" cy="1314466"/>
      </dsp:txXfrm>
    </dsp:sp>
    <dsp:sp modelId="{D819B90D-9156-4F27-BAD0-BAC31464D00A}">
      <dsp:nvSpPr>
        <dsp:cNvPr id="0" name=""/>
        <dsp:cNvSpPr/>
      </dsp:nvSpPr>
      <dsp:spPr>
        <a:xfrm>
          <a:off x="2779147" y="3067568"/>
          <a:ext cx="2190777" cy="1314466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Round Manholes Also Available, Contact Factory</a:t>
          </a:r>
        </a:p>
      </dsp:txBody>
      <dsp:txXfrm>
        <a:off x="2779147" y="3067568"/>
        <a:ext cx="2190777" cy="1314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2142-2E85-DA43-AF0D-CEF16C9AA02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A80BF-AC05-2C4E-A595-0EC8431B8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35786-720D-CF4D-BDE4-300454D1663E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4DEFB-D375-EC4D-B156-68CBF34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3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4C1AD-F208-3A43-B34F-4CDE613FF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9160" y="794039"/>
            <a:ext cx="2026718" cy="6157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695DC5-3B4B-494C-9C31-59605B940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549154-E188-4DB3-9CC6-CE60D373F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2ED533-6C48-4FE3-BEFE-772E94A47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2872D-99F3-4952-9A28-670E98F23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78420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11200" y="304800"/>
            <a:ext cx="782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27200" y="18288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86400" y="18288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27200" y="35814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35814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2A898B-9F3F-40BA-9509-D33DE0E82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9A6516-AA13-4E07-8F8D-E2811D2E4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461452-BC4D-4769-9536-5E9A8F792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06741-1981-4A77-8E2E-3DABB5797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86572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782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27200" y="18288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86400" y="18288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727200" y="3581400"/>
            <a:ext cx="73152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89C21D-FFFD-4BAE-B4AD-219FC0164B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D23E351-976D-4CAC-9339-9C321A3D5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38FD689-54C2-428B-95CC-A325B2B76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36AD5-7167-43D7-A2BE-E8DADC316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45769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782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27200" y="1828800"/>
            <a:ext cx="7315200" cy="3352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6D234-388C-42DB-8CBC-253FD40CF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5CE87-4A7D-4C70-8D3C-2966C0CE2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6CB2F-38D6-4419-B0EC-D460B238B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CA47-48A2-469A-9FE1-3E8E744AAE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70469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782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27200" y="1828800"/>
            <a:ext cx="355600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86400" y="18288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86400" y="3581400"/>
            <a:ext cx="35560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DF9121-8F63-4E14-ADE2-4D7E40C8D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E7B089-4AD0-4A59-8A61-662F36E86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FF5F94D-0378-4869-B10B-4893759ED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9785-B14E-404F-9EF7-D5018A94F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33922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py or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588285"/>
            <a:ext cx="10515600" cy="467834"/>
          </a:xfrm>
        </p:spPr>
        <p:txBody>
          <a:bodyPr anchor="b">
            <a:normAutofit/>
          </a:bodyPr>
          <a:lstStyle>
            <a:lvl1pPr>
              <a:defRPr sz="2400" b="0" i="0" baseline="0"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INSERT HEADLINE HERE (Body Copy + Graphic)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1851" y="1418610"/>
            <a:ext cx="10515600" cy="4336015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>
              <a:defRPr sz="1400">
                <a:latin typeface="Gotham Book" charset="0"/>
                <a:ea typeface="Gotham Book" charset="0"/>
                <a:cs typeface="Gotham Book" charset="0"/>
              </a:defRPr>
            </a:lvl3pPr>
            <a:lvl4pPr>
              <a:defRPr sz="1400">
                <a:latin typeface="Gotham Book" charset="0"/>
                <a:ea typeface="Gotham Book" charset="0"/>
                <a:cs typeface="Gotham Book" charset="0"/>
              </a:defRPr>
            </a:lvl4pPr>
            <a:lvl5pPr>
              <a:defRPr sz="140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tables or Images as needed</a:t>
            </a:r>
          </a:p>
        </p:txBody>
      </p:sp>
    </p:spTree>
    <p:extLst>
      <p:ext uri="{BB962C8B-B14F-4D97-AF65-F5344CB8AC3E}">
        <p14:creationId xmlns:p14="http://schemas.microsoft.com/office/powerpoint/2010/main" val="200270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96779"/>
            <a:ext cx="12192000" cy="3574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960" y="2804414"/>
            <a:ext cx="3884931" cy="1560322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to </a:t>
            </a:r>
            <a:r>
              <a:rPr lang="en-US"/>
              <a:t>be used as a transition </a:t>
            </a:r>
            <a:r>
              <a:rPr lang="en-US" dirty="0"/>
              <a:t>slide. Insert a quote or callout with important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9844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588285"/>
            <a:ext cx="10515600" cy="467834"/>
          </a:xfrm>
        </p:spPr>
        <p:txBody>
          <a:bodyPr anchor="b">
            <a:normAutofit/>
          </a:bodyPr>
          <a:lstStyle>
            <a:lvl1pPr>
              <a:defRPr sz="2400" b="0" i="0" baseline="0"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INSERT HEADLINE HERE (Body Copy + Graphic)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1850" y="1418610"/>
            <a:ext cx="5007611" cy="4706633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>
              <a:defRPr sz="1400">
                <a:latin typeface="Gotham Book" charset="0"/>
                <a:ea typeface="Gotham Book" charset="0"/>
                <a:cs typeface="Gotham Book" charset="0"/>
              </a:defRPr>
            </a:lvl3pPr>
            <a:lvl4pPr>
              <a:defRPr sz="1400">
                <a:latin typeface="Gotham Book" charset="0"/>
                <a:ea typeface="Gotham Book" charset="0"/>
                <a:cs typeface="Gotham Book" charset="0"/>
              </a:defRPr>
            </a:lvl4pPr>
            <a:lvl5pPr>
              <a:defRPr sz="140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tables or Images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72718" y="1419225"/>
            <a:ext cx="5274733" cy="47053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 marL="9144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3pPr>
            <a:lvl4pPr marL="13716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4pPr>
            <a:lvl5pPr marL="18288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92615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588285"/>
            <a:ext cx="10515600" cy="467834"/>
          </a:xfrm>
        </p:spPr>
        <p:txBody>
          <a:bodyPr anchor="b">
            <a:normAutofit/>
          </a:bodyPr>
          <a:lstStyle>
            <a:lvl1pPr>
              <a:defRPr sz="2400" b="0" i="0" baseline="0"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INSERT HEADLINE HERE (Body Copy + Graphic)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39840" y="1418610"/>
            <a:ext cx="5007611" cy="4706633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>
              <a:defRPr sz="1400">
                <a:latin typeface="Gotham Book" charset="0"/>
                <a:ea typeface="Gotham Book" charset="0"/>
                <a:cs typeface="Gotham Book" charset="0"/>
              </a:defRPr>
            </a:lvl3pPr>
            <a:lvl4pPr>
              <a:defRPr sz="1400">
                <a:latin typeface="Gotham Book" charset="0"/>
                <a:ea typeface="Gotham Book" charset="0"/>
                <a:cs typeface="Gotham Book" charset="0"/>
              </a:defRPr>
            </a:lvl4pPr>
            <a:lvl5pPr>
              <a:defRPr sz="140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tables or Images as needed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831851" y="1419226"/>
            <a:ext cx="5329767" cy="4706017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lvl="0"/>
            <a:r>
              <a:rPr lang="en-US" dirty="0"/>
              <a:t>Insert copy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py or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588285"/>
            <a:ext cx="10515600" cy="467834"/>
          </a:xfrm>
        </p:spPr>
        <p:txBody>
          <a:bodyPr anchor="b">
            <a:normAutofit/>
          </a:bodyPr>
          <a:lstStyle>
            <a:lvl1pPr>
              <a:defRPr sz="2400" b="0" i="0" baseline="0"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INSERT HEADLINE HERE (Body Copy + Graphic)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1850" y="1418610"/>
            <a:ext cx="5137403" cy="4336015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>
              <a:defRPr sz="1400">
                <a:latin typeface="Gotham Book" charset="0"/>
                <a:ea typeface="Gotham Book" charset="0"/>
                <a:cs typeface="Gotham Book" charset="0"/>
              </a:defRPr>
            </a:lvl3pPr>
            <a:lvl4pPr>
              <a:defRPr sz="1400">
                <a:latin typeface="Gotham Book" charset="0"/>
                <a:ea typeface="Gotham Book" charset="0"/>
                <a:cs typeface="Gotham Book" charset="0"/>
              </a:defRPr>
            </a:lvl4pPr>
            <a:lvl5pPr>
              <a:defRPr sz="140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tables or Images as needed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02934" y="1418610"/>
            <a:ext cx="5144517" cy="4336015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1400" b="0" i="0">
                <a:latin typeface="Gotham Book" charset="0"/>
                <a:ea typeface="Gotham Book" charset="0"/>
                <a:cs typeface="Gotham Book" charset="0"/>
              </a:defRPr>
            </a:lvl2pPr>
            <a:lvl3pPr>
              <a:defRPr sz="1400">
                <a:latin typeface="Gotham Book" charset="0"/>
                <a:ea typeface="Gotham Book" charset="0"/>
                <a:cs typeface="Gotham Book" charset="0"/>
              </a:defRPr>
            </a:lvl3pPr>
            <a:lvl4pPr>
              <a:defRPr sz="1400">
                <a:latin typeface="Gotham Book" charset="0"/>
                <a:ea typeface="Gotham Book" charset="0"/>
                <a:cs typeface="Gotham Book" charset="0"/>
              </a:defRPr>
            </a:lvl4pPr>
            <a:lvl5pPr>
              <a:defRPr sz="1400"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Insert tables or Images as needed</a:t>
            </a:r>
          </a:p>
        </p:txBody>
      </p:sp>
    </p:spTree>
    <p:extLst>
      <p:ext uri="{BB962C8B-B14F-4D97-AF65-F5344CB8AC3E}">
        <p14:creationId xmlns:p14="http://schemas.microsoft.com/office/powerpoint/2010/main" val="201295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762" y="3992584"/>
            <a:ext cx="3225209" cy="602354"/>
          </a:xfrm>
        </p:spPr>
        <p:txBody>
          <a:bodyPr anchor="b">
            <a:normAutofit/>
          </a:bodyPr>
          <a:lstStyle>
            <a:lvl1pPr algn="l">
              <a:defRPr sz="1800" b="1" i="0" baseline="0">
                <a:solidFill>
                  <a:schemeClr val="tx2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ABC Presentation</a:t>
            </a:r>
            <a:br>
              <a:rPr lang="en-US" dirty="0"/>
            </a:br>
            <a:r>
              <a:rPr lang="en-US" dirty="0"/>
              <a:t>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763" y="4531142"/>
            <a:ext cx="2941675" cy="275229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bg2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Date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97211"/>
            <a:ext cx="12192000" cy="35747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960" y="2804414"/>
            <a:ext cx="3884931" cy="1560322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to </a:t>
            </a:r>
            <a:r>
              <a:rPr lang="en-US"/>
              <a:t>be used as a transition </a:t>
            </a:r>
            <a:r>
              <a:rPr lang="en-US" dirty="0"/>
              <a:t>slide. Insert a quote or callout with important information.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7D8C7-1C22-4ACB-B344-FED13131A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8382D0-DB5D-4937-917E-37FBE8787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947CC5-A039-4408-811F-94822A12B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86B52-05CA-4CAD-B791-F712320A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74058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9804-7FA4-F543-99BC-21DEDB9EA29C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93E7-033E-D840-ADA1-A30371982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0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9" r:id="rId2"/>
    <p:sldLayoutId id="2147483760" r:id="rId3"/>
    <p:sldLayoutId id="2147483761" r:id="rId4"/>
    <p:sldLayoutId id="2147483763" r:id="rId5"/>
    <p:sldLayoutId id="2147483766" r:id="rId6"/>
    <p:sldLayoutId id="2147483733" r:id="rId7"/>
    <p:sldLayoutId id="2147483742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/>
          <p:cNvSpPr>
            <a:spLocks noGrp="1"/>
          </p:cNvSpPr>
          <p:nvPr>
            <p:ph type="ctrTitle"/>
          </p:nvPr>
        </p:nvSpPr>
        <p:spPr>
          <a:xfrm>
            <a:off x="437841" y="4652861"/>
            <a:ext cx="5115935" cy="70530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latin typeface="Gotham Bold" charset="0"/>
                <a:ea typeface="Gotham Bold" charset="0"/>
                <a:cs typeface="Gotham Bold" charset="0"/>
              </a:rPr>
              <a:t>Raffi Soghomonian (Hubbell/ Armorcast)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" y="2057970"/>
            <a:ext cx="5634682" cy="1289026"/>
            <a:chOff x="0" y="2120799"/>
            <a:chExt cx="3574766" cy="1513652"/>
          </a:xfrm>
        </p:grpSpPr>
        <p:sp>
          <p:nvSpPr>
            <p:cNvPr id="8" name="Rectangle 7"/>
            <p:cNvSpPr/>
            <p:nvPr/>
          </p:nvSpPr>
          <p:spPr>
            <a:xfrm>
              <a:off x="0" y="2120799"/>
              <a:ext cx="3574766" cy="15136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3" descr="HubbellTemplates_4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805" r="60017" b="43407"/>
            <a:stretch>
              <a:fillRect/>
            </a:stretch>
          </p:blipFill>
          <p:spPr bwMode="auto">
            <a:xfrm>
              <a:off x="0" y="2120799"/>
              <a:ext cx="3574766" cy="151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3">
            <a:extLst>
              <a:ext uri="{FF2B5EF4-FFF2-40B4-BE49-F238E27FC236}">
                <a16:creationId xmlns:a16="http://schemas.microsoft.com/office/drawing/2014/main" id="{0DB21AE6-136D-48F3-AAF9-59DDEE6537B2}"/>
              </a:ext>
            </a:extLst>
          </p:cNvPr>
          <p:cNvSpPr txBox="1">
            <a:spLocks/>
          </p:cNvSpPr>
          <p:nvPr/>
        </p:nvSpPr>
        <p:spPr>
          <a:xfrm>
            <a:off x="437841" y="3933518"/>
            <a:ext cx="4751997" cy="343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 baseline="0">
                <a:solidFill>
                  <a:schemeClr val="tx2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</a:rPr>
              <a:t>Advantages of Polymer Concrete vs Concrete</a:t>
            </a:r>
          </a:p>
        </p:txBody>
      </p:sp>
      <p:pic>
        <p:nvPicPr>
          <p:cNvPr id="3" name="Picture 2" descr="A picture containing outdoor, container, bin, furniture&#10;&#10;Description automatically generated">
            <a:extLst>
              <a:ext uri="{FF2B5EF4-FFF2-40B4-BE49-F238E27FC236}">
                <a16:creationId xmlns:a16="http://schemas.microsoft.com/office/drawing/2014/main" id="{62CE6551-F844-4E9B-8E07-707AD7C5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15" y="1201954"/>
            <a:ext cx="5177252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476F-0E24-4904-B883-29F40C03622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851" y="1418610"/>
            <a:ext cx="9870016" cy="357672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The evolution of “RPM” began with a desire to reduce the raw material costs of “FRP” products by extending or reducing the amount of plastic resin required for each part. This was accomplished by using low-cost fillers such as sand of the granular consistency “Face Powder”.  These initial attempts were successfully applied to several common products where physical product mass was paramount in the end-product usage.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2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1578D3ED-CAA0-4A92-9338-4805437C23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39800" y="1419225"/>
            <a:ext cx="10041467" cy="4335463"/>
          </a:xfrm>
        </p:spPr>
        <p:txBody>
          <a:bodyPr/>
          <a:lstStyle/>
          <a:p>
            <a:pPr marL="457200" indent="-457200" algn="just" eaLnBrk="1" hangingPunct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As the “RPM” research and development progressed, it became apparent that the “fillers” could be blended to obtain a desirable physical and chemical properties equal or superior to “FRP” as well as other generally used materials. This discovery widened the probable application of “RPM”. </a:t>
            </a:r>
          </a:p>
          <a:p>
            <a:pPr algn="just" eaLnBrk="1" hangingPunct="1"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en-US" sz="2800" dirty="0">
              <a:latin typeface="+mn-lt"/>
            </a:endParaRPr>
          </a:p>
          <a:p>
            <a:pPr marL="457200" indent="-457200" algn="just" eaLnBrk="1" hangingPunct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When the raw materials are combined through a process of mixing, molding, and curing, an extremely powerful bond is formed.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3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A8773047-03FE-43CE-98F9-1A3FDD726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37066"/>
            <a:ext cx="12192000" cy="52493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latin typeface="Gotham Light" panose="02000603030000020004"/>
              </a:rPr>
              <a:t>     Polymer Concrete Meter Boxes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56AE50C-B711-4AC8-BD21-81A2CBE3A613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44" y="1233755"/>
            <a:ext cx="2689056" cy="1492514"/>
          </a:xfrm>
          <a:prstGeom prst="rect">
            <a:avLst/>
          </a:prstGeom>
          <a:noFill/>
          <a:ln>
            <a:noFill/>
          </a:ln>
          <a:effectLst>
            <a:outerShdw dist="125724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616D9BC6-B552-465F-ABE0-690B6480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624667"/>
            <a:ext cx="2322513" cy="1752600"/>
          </a:xfrm>
          <a:prstGeom prst="rect">
            <a:avLst/>
          </a:prstGeom>
          <a:noFill/>
          <a:ln>
            <a:noFill/>
          </a:ln>
          <a:effectLst>
            <a:outerShdw dist="135003" dir="1867115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4F42DE4-4AE9-42DD-AAE4-30649743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33" y="4250265"/>
            <a:ext cx="2209800" cy="1641475"/>
          </a:xfrm>
          <a:prstGeom prst="rect">
            <a:avLst/>
          </a:prstGeom>
          <a:noFill/>
          <a:ln>
            <a:noFill/>
          </a:ln>
          <a:effectLst>
            <a:outerShdw dist="125724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5D2BD4E-B3FC-4CAF-A912-349EFA89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104" y="3798392"/>
            <a:ext cx="3446463" cy="2303463"/>
          </a:xfrm>
          <a:prstGeom prst="rect">
            <a:avLst/>
          </a:prstGeom>
          <a:noFill/>
          <a:effectLst>
            <a:outerShdw dist="216273" dir="298581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66DB14-4E4E-4670-A330-FD110080162F}"/>
              </a:ext>
            </a:extLst>
          </p:cNvPr>
          <p:cNvSpPr txBox="1"/>
          <p:nvPr/>
        </p:nvSpPr>
        <p:spPr>
          <a:xfrm>
            <a:off x="1264709" y="1233755"/>
            <a:ext cx="547475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altLang="en-US" sz="2600" dirty="0"/>
              <a:t>Polymer Concrete Meter Boxes are available in sizes ranging from 06”x 08” to  30”x 48” and depths ranging </a:t>
            </a:r>
          </a:p>
          <a:p>
            <a:pPr algn="l"/>
            <a:r>
              <a:rPr lang="en-US" altLang="en-US" sz="2600" dirty="0"/>
              <a:t>   from 6” to 48”   </a:t>
            </a:r>
          </a:p>
        </p:txBody>
      </p:sp>
    </p:spTree>
    <p:extLst>
      <p:ext uri="{BB962C8B-B14F-4D97-AF65-F5344CB8AC3E}">
        <p14:creationId xmlns:p14="http://schemas.microsoft.com/office/powerpoint/2010/main" val="20874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4600" dirty="0">
                <a:latin typeface="+mj-lt"/>
                <a:ea typeface="+mj-ea"/>
                <a:cs typeface="+mj-cs"/>
              </a:rPr>
              <a:t>Polymer Concrete Properties</a:t>
            </a:r>
            <a:br>
              <a:rPr lang="en-US" altLang="en-US" sz="4600" b="1" dirty="0">
                <a:latin typeface="+mj-lt"/>
                <a:ea typeface="+mj-ea"/>
                <a:cs typeface="+mj-cs"/>
              </a:rPr>
            </a:br>
            <a:endParaRPr lang="en-US" sz="4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8024E3-70A1-4B85-8AD9-2A334A874749}"/>
              </a:ext>
            </a:extLst>
          </p:cNvPr>
          <p:cNvSpPr>
            <a:spLocks noGrp="1" noChangeArrowheads="1"/>
          </p:cNvSpPr>
          <p:nvPr>
            <p:ph idx="13"/>
          </p:nvPr>
        </p:nvSpPr>
        <p:spPr>
          <a:xfrm>
            <a:off x="4926929" y="1581751"/>
            <a:ext cx="7066149" cy="430409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altLang="en-US" sz="1600" dirty="0">
              <a:latin typeface="+mn-lt"/>
              <a:ea typeface="+mn-ea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Higher compressive, shear and tensile strength lighter weight than conventional concrete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Thinner walls and lower weights up to 75% less weight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Very Low water absorption compared to concrete (&lt;1% vs. 9%)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Higher slip resistance than concrete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Meets ADA Slip Resistance Requirements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Non-metallic reinforcement, Fiberglass Roving. No risk of corrosion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Resistant to spalling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Excellent chemical and weathering resistance unaffected by Freeze/Thaw Cycles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Higher impact resistance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Higher load carrying capacity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+mn-ea"/>
                <a:cs typeface="+mn-cs"/>
              </a:rPr>
              <a:t>ease of installation and less installation and maintenance cost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en-US" sz="1300" dirty="0">
              <a:latin typeface="+mn-lt"/>
              <a:ea typeface="+mn-ea"/>
              <a:cs typeface="+mn-cs"/>
            </a:endParaRPr>
          </a:p>
          <a:p>
            <a:pPr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3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7EDB99F-1C0A-4613-B9D5-A987CE5AF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r="2986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976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BF1B0-6CC9-4830-8DBD-BF5CF1FC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POLYMER CONCRETE LOAD RATINGS</a:t>
            </a:r>
            <a:b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Box 5">
            <a:extLst>
              <a:ext uri="{FF2B5EF4-FFF2-40B4-BE49-F238E27FC236}">
                <a16:creationId xmlns:a16="http://schemas.microsoft.com/office/drawing/2014/main" id="{06C81746-662B-4662-8D6B-1D15DB707575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86199886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013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DFE-ED61-4D18-A480-B2802E74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1396289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Vaults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033">
            <a:extLst>
              <a:ext uri="{FF2B5EF4-FFF2-40B4-BE49-F238E27FC236}">
                <a16:creationId xmlns:a16="http://schemas.microsoft.com/office/drawing/2014/main" id="{E39CB62B-76C5-405D-99DC-118961400A80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r="-4" b="18050"/>
          <a:stretch/>
        </p:blipFill>
        <p:spPr>
          <a:xfrm>
            <a:off x="1516648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B64CFD4-BD5A-4553-8D4A-BA7A3BC44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r="3" b="8079"/>
          <a:stretch/>
        </p:blipFill>
        <p:spPr>
          <a:xfrm>
            <a:off x="-84841" y="2909477"/>
            <a:ext cx="5051711" cy="3948523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98281-DC6E-4C32-88D9-F882922CC7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6341" y="2429219"/>
            <a:ext cx="6012546" cy="37790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Polymer Concrete or Fiberglass Construction</a:t>
            </a: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700" dirty="0">
              <a:latin typeface="Gotham Light" panose="02000603030000020004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Lightweight replacement solution for conventional concrete vaults</a:t>
            </a:r>
          </a:p>
          <a:p>
            <a:pPr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700" dirty="0">
              <a:latin typeface="Gotham Light" panose="02000603030000020004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Lower installation cost</a:t>
            </a:r>
          </a:p>
          <a:p>
            <a:pPr>
              <a:buClr>
                <a:schemeClr val="tx2"/>
              </a:buClr>
              <a:buSzPct val="150000"/>
            </a:pPr>
            <a:endParaRPr lang="en-US" altLang="en-US" sz="1700" dirty="0">
              <a:latin typeface="Gotham Light" panose="02000603030000020004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Available in 10K or 20K Load Rating</a:t>
            </a:r>
          </a:p>
          <a:p>
            <a:pPr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700" dirty="0">
              <a:latin typeface="Gotham Light" panose="02000603030000020004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Open Bottom, Solid Bottom or Intercept Base</a:t>
            </a:r>
          </a:p>
          <a:p>
            <a:pPr marL="57150">
              <a:buClr>
                <a:schemeClr val="tx2"/>
              </a:buClr>
              <a:buSzPct val="150000"/>
            </a:pPr>
            <a:endParaRPr lang="en-US" altLang="en-US" sz="1700" dirty="0">
              <a:latin typeface="Gotham Light" panose="02000603030000020004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otham Light" panose="02000603030000020004"/>
                <a:ea typeface="+mn-ea"/>
                <a:cs typeface="+mn-cs"/>
              </a:rPr>
              <a:t>Torsion assist covers &amp;Polymer Concrete flush mount covers are available</a:t>
            </a: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100" dirty="0">
              <a:latin typeface="+mn-lt"/>
              <a:ea typeface="+mn-ea"/>
              <a:cs typeface="+mn-cs"/>
            </a:endParaRPr>
          </a:p>
          <a:p>
            <a:pPr marL="285750"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100" dirty="0">
              <a:latin typeface="+mn-lt"/>
              <a:ea typeface="+mn-ea"/>
              <a:cs typeface="+mn-cs"/>
            </a:endParaRPr>
          </a:p>
          <a:p>
            <a:pPr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100" dirty="0">
              <a:latin typeface="+mn-lt"/>
              <a:ea typeface="+mn-ea"/>
              <a:cs typeface="+mn-cs"/>
            </a:endParaRPr>
          </a:p>
          <a:p>
            <a:pPr indent="-2286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</a:pPr>
            <a:endParaRPr lang="en-US" altLang="en-US" sz="1100" dirty="0"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21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D4BA413-6854-41E0-80E0-719EAC30B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18796"/>
            <a:ext cx="9144000" cy="762000"/>
          </a:xfrm>
        </p:spPr>
        <p:txBody>
          <a:bodyPr>
            <a:normAutofit/>
          </a:bodyPr>
          <a:lstStyle/>
          <a:p>
            <a:pPr algn="ctr"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None/>
            </a:pPr>
            <a:r>
              <a:rPr lang="en-US" altLang="en-US" sz="3600" dirty="0">
                <a:latin typeface="Gotham Light" panose="02000603030000020004"/>
              </a:rPr>
              <a:t>Polymer Concrete &amp; FRP Vaults</a:t>
            </a:r>
          </a:p>
        </p:txBody>
      </p:sp>
      <p:graphicFrame>
        <p:nvGraphicFramePr>
          <p:cNvPr id="39208" name="Group 296">
            <a:extLst>
              <a:ext uri="{FF2B5EF4-FFF2-40B4-BE49-F238E27FC236}">
                <a16:creationId xmlns:a16="http://schemas.microsoft.com/office/drawing/2014/main" id="{609D7227-AD01-4F82-8114-1106AD54BBA4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10480366"/>
              </p:ext>
            </p:extLst>
          </p:nvPr>
        </p:nvGraphicFramePr>
        <p:xfrm>
          <a:off x="1752600" y="1143000"/>
          <a:ext cx="1524000" cy="5489578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30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SIZES     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30” x 48”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30” x 60”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1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36” x 36”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36” x 60”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44” x 60”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48” x 48”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48” x 60”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48” x 72”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7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48” x 78”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48” x 96”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9106" name="AutoShape 194">
            <a:extLst>
              <a:ext uri="{FF2B5EF4-FFF2-40B4-BE49-F238E27FC236}">
                <a16:creationId xmlns:a16="http://schemas.microsoft.com/office/drawing/2014/main" id="{BFA67B8B-D0AA-4543-9F31-9AE0425093AE}"/>
              </a:ext>
            </a:extLst>
          </p:cNvPr>
          <p:cNvSpPr>
            <a:spLocks/>
          </p:cNvSpPr>
          <p:nvPr/>
        </p:nvSpPr>
        <p:spPr bwMode="auto">
          <a:xfrm>
            <a:off x="3505200" y="1828800"/>
            <a:ext cx="304800" cy="4191000"/>
          </a:xfrm>
          <a:prstGeom prst="rightBrace">
            <a:avLst>
              <a:gd name="adj1" fmla="val 114583"/>
              <a:gd name="adj2" fmla="val 50000"/>
            </a:avLst>
          </a:prstGeom>
          <a:noFill/>
          <a:ln w="28575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107" name="Text Box 195">
            <a:extLst>
              <a:ext uri="{FF2B5EF4-FFF2-40B4-BE49-F238E27FC236}">
                <a16:creationId xmlns:a16="http://schemas.microsoft.com/office/drawing/2014/main" id="{4EFD6584-D52B-4418-9E37-020261558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429000"/>
            <a:ext cx="12192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Standard Depths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dirty="0"/>
              <a:t>18” to 48”</a:t>
            </a:r>
          </a:p>
        </p:txBody>
      </p:sp>
      <p:sp>
        <p:nvSpPr>
          <p:cNvPr id="39109" name="Text Box 197">
            <a:extLst>
              <a:ext uri="{FF2B5EF4-FFF2-40B4-BE49-F238E27FC236}">
                <a16:creationId xmlns:a16="http://schemas.microsoft.com/office/drawing/2014/main" id="{AB829CEC-A490-40AA-96C6-F5133F81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2954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u="sng" dirty="0">
                <a:solidFill>
                  <a:schemeClr val="tx2"/>
                </a:solidFill>
              </a:rPr>
              <a:t>OPTIONS INCLUDE</a:t>
            </a:r>
          </a:p>
        </p:txBody>
      </p:sp>
      <p:sp>
        <p:nvSpPr>
          <p:cNvPr id="39110" name="Text Box 198">
            <a:extLst>
              <a:ext uri="{FF2B5EF4-FFF2-40B4-BE49-F238E27FC236}">
                <a16:creationId xmlns:a16="http://schemas.microsoft.com/office/drawing/2014/main" id="{B08B4721-29F6-4B02-82DD-412A5F7FE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9" y="1905001"/>
            <a:ext cx="30074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Open Bottom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Solid Bottom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Intercept Base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Extensions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Torsion Assist covers</a:t>
            </a:r>
          </a:p>
        </p:txBody>
      </p:sp>
      <p:sp>
        <p:nvSpPr>
          <p:cNvPr id="39112" name="Text Box 200">
            <a:extLst>
              <a:ext uri="{FF2B5EF4-FFF2-40B4-BE49-F238E27FC236}">
                <a16:creationId xmlns:a16="http://schemas.microsoft.com/office/drawing/2014/main" id="{338EBD98-E12E-4C98-B65F-621D1CFED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453" y="1921343"/>
            <a:ext cx="209794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Mouseholes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Terminators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Cable Racks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EMS Markers</a:t>
            </a:r>
          </a:p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 Pulling Eyes</a:t>
            </a:r>
          </a:p>
        </p:txBody>
      </p:sp>
      <p:pic>
        <p:nvPicPr>
          <p:cNvPr id="39113" name="Picture 201">
            <a:extLst>
              <a:ext uri="{FF2B5EF4-FFF2-40B4-BE49-F238E27FC236}">
                <a16:creationId xmlns:a16="http://schemas.microsoft.com/office/drawing/2014/main" id="{6355FB1C-8EA6-44F9-A41C-78B51582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1"/>
            <a:ext cx="3505200" cy="2295525"/>
          </a:xfrm>
          <a:prstGeom prst="rect">
            <a:avLst/>
          </a:prstGeom>
          <a:noFill/>
          <a:ln>
            <a:noFill/>
          </a:ln>
          <a:effectLst>
            <a:outerShdw dist="180501" dir="235736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79" name="Text Box 267">
            <a:extLst>
              <a:ext uri="{FF2B5EF4-FFF2-40B4-BE49-F238E27FC236}">
                <a16:creationId xmlns:a16="http://schemas.microsoft.com/office/drawing/2014/main" id="{87BB1489-1A2A-4D67-95CE-D580AFDDD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1"/>
            <a:ext cx="457200" cy="214313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>
                <a:latin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9107" grpId="0" autoUpdateAnimBg="0"/>
      <p:bldP spid="39109" grpId="0" autoUpdateAnimBg="0"/>
      <p:bldP spid="39110" grpId="0" autoUpdateAnimBg="0"/>
      <p:bldP spid="39112" grpId="0" autoUpdateAnimBg="0"/>
      <p:bldP spid="3917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8A407D5-533D-48DD-B12E-04291B5C5DB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165350" y="304800"/>
            <a:ext cx="5302250" cy="985838"/>
          </a:xfrm>
        </p:spPr>
        <p:txBody>
          <a:bodyPr>
            <a:normAutofit fontScale="90000"/>
          </a:bodyPr>
          <a:lstStyle/>
          <a:p>
            <a:pPr algn="ctr"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None/>
            </a:pPr>
            <a:r>
              <a:rPr lang="en-US" altLang="en-US"/>
              <a:t>Polymer Concrete Vaults</a:t>
            </a:r>
          </a:p>
        </p:txBody>
      </p:sp>
      <p:pic>
        <p:nvPicPr>
          <p:cNvPr id="26627" name="Picture 8">
            <a:extLst>
              <a:ext uri="{FF2B5EF4-FFF2-40B4-BE49-F238E27FC236}">
                <a16:creationId xmlns:a16="http://schemas.microsoft.com/office/drawing/2014/main" id="{0232FAF2-D77F-46D4-A186-18AC586375D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114800"/>
            <a:ext cx="2209800" cy="1746250"/>
          </a:xfrm>
          <a:noFill/>
          <a:effectLst>
            <a:outerShdw dist="125724" dir="8100000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>
            <a:extLst>
              <a:ext uri="{FF2B5EF4-FFF2-40B4-BE49-F238E27FC236}">
                <a16:creationId xmlns:a16="http://schemas.microsoft.com/office/drawing/2014/main" id="{27D1A16A-CA74-43CD-9A34-4CF48B71404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2133600"/>
            <a:ext cx="1905000" cy="1365250"/>
          </a:xfrm>
          <a:noFill/>
          <a:effectLst>
            <a:outerShdw dist="125724" dir="18900000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>
            <a:extLst>
              <a:ext uri="{FF2B5EF4-FFF2-40B4-BE49-F238E27FC236}">
                <a16:creationId xmlns:a16="http://schemas.microsoft.com/office/drawing/2014/main" id="{3A3BE2B2-8000-41E0-8D42-EFE2A45C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1"/>
            <a:ext cx="2209800" cy="1592263"/>
          </a:xfrm>
          <a:prstGeom prst="rect">
            <a:avLst/>
          </a:prstGeom>
          <a:noFill/>
          <a:ln>
            <a:noFill/>
          </a:ln>
          <a:effectLst>
            <a:outerShdw dist="125724" dir="13500000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 Box 14">
            <a:extLst>
              <a:ext uri="{FF2B5EF4-FFF2-40B4-BE49-F238E27FC236}">
                <a16:creationId xmlns:a16="http://schemas.microsoft.com/office/drawing/2014/main" id="{ABD5029C-E70D-410C-A2A4-17CFD005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295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/>
              <a:t>Various Styles Include:</a:t>
            </a:r>
          </a:p>
        </p:txBody>
      </p:sp>
      <p:sp>
        <p:nvSpPr>
          <p:cNvPr id="31759" name="Line 15">
            <a:extLst>
              <a:ext uri="{FF2B5EF4-FFF2-40B4-BE49-F238E27FC236}">
                <a16:creationId xmlns:a16="http://schemas.microsoft.com/office/drawing/2014/main" id="{0A1C279C-EFF7-414D-B18E-0BFE67EDE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2133600"/>
            <a:ext cx="1981200" cy="1143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6">
            <a:extLst>
              <a:ext uri="{FF2B5EF4-FFF2-40B4-BE49-F238E27FC236}">
                <a16:creationId xmlns:a16="http://schemas.microsoft.com/office/drawing/2014/main" id="{A4595786-03CC-4D4A-9744-7A4F8FFEF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4343400"/>
            <a:ext cx="1828800" cy="1066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40B968F4-BAA4-4332-9712-F1F27E2618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3200400"/>
            <a:ext cx="21336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Text Box 19">
            <a:extLst>
              <a:ext uri="{FF2B5EF4-FFF2-40B4-BE49-F238E27FC236}">
                <a16:creationId xmlns:a16="http://schemas.microsoft.com/office/drawing/2014/main" id="{4708B0E5-3D4B-469B-8D89-B5BCC206C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050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Open Bottom</a:t>
            </a:r>
          </a:p>
        </p:txBody>
      </p:sp>
      <p:sp>
        <p:nvSpPr>
          <p:cNvPr id="31764" name="Text Box 20">
            <a:extLst>
              <a:ext uri="{FF2B5EF4-FFF2-40B4-BE49-F238E27FC236}">
                <a16:creationId xmlns:a16="http://schemas.microsoft.com/office/drawing/2014/main" id="{1EE18F64-4194-4417-987A-769E4B338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9718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Intercept Base </a:t>
            </a:r>
          </a:p>
        </p:txBody>
      </p:sp>
      <p:sp>
        <p:nvSpPr>
          <p:cNvPr id="31765" name="Text Box 21">
            <a:extLst>
              <a:ext uri="{FF2B5EF4-FFF2-40B4-BE49-F238E27FC236}">
                <a16:creationId xmlns:a16="http://schemas.microsoft.com/office/drawing/2014/main" id="{55AEBFCF-F397-475E-A159-517EBEC09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148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Solid Base</a:t>
            </a:r>
          </a:p>
        </p:txBody>
      </p:sp>
      <p:sp>
        <p:nvSpPr>
          <p:cNvPr id="31766" name="Text Box 22">
            <a:extLst>
              <a:ext uri="{FF2B5EF4-FFF2-40B4-BE49-F238E27FC236}">
                <a16:creationId xmlns:a16="http://schemas.microsoft.com/office/drawing/2014/main" id="{5C65D3EC-C139-41C6-83A8-AA66FA5E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7150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Torsion Assist</a:t>
            </a:r>
          </a:p>
        </p:txBody>
      </p:sp>
      <p:pic>
        <p:nvPicPr>
          <p:cNvPr id="26638" name="Picture 25">
            <a:extLst>
              <a:ext uri="{FF2B5EF4-FFF2-40B4-BE49-F238E27FC236}">
                <a16:creationId xmlns:a16="http://schemas.microsoft.com/office/drawing/2014/main" id="{B25FF8B6-49BA-42F6-9A97-43567C7B9DB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267200"/>
            <a:ext cx="2057400" cy="1441450"/>
          </a:xfrm>
          <a:noFill/>
          <a:effectLst>
            <a:outerShdw dist="125724" dir="2700000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 Box 28">
            <a:extLst>
              <a:ext uri="{FF2B5EF4-FFF2-40B4-BE49-F238E27FC236}">
                <a16:creationId xmlns:a16="http://schemas.microsoft.com/office/drawing/2014/main" id="{2AAD8893-1E3B-42BF-9E21-46A6371D7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00801"/>
            <a:ext cx="381000" cy="214313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1773" name="Line 29">
            <a:extLst>
              <a:ext uri="{FF2B5EF4-FFF2-40B4-BE49-F238E27FC236}">
                <a16:creationId xmlns:a16="http://schemas.microsoft.com/office/drawing/2014/main" id="{8246E2E7-EAAA-462E-835F-EF9CE3B7E1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4724400"/>
            <a:ext cx="1905000" cy="1143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58" grpId="0" autoUpdateAnimBg="0"/>
      <p:bldP spid="31763" grpId="0" autoUpdateAnimBg="0"/>
      <p:bldP spid="31764" grpId="0" autoUpdateAnimBg="0"/>
      <p:bldP spid="31765" grpId="0" autoUpdateAnimBg="0"/>
      <p:bldP spid="31766" grpId="0" autoUpdateAnimBg="0"/>
      <p:bldP spid="3177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813F9C8-04F6-485A-BA8E-55AA8372E8C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8600"/>
            <a:ext cx="7239000" cy="762000"/>
          </a:xfrm>
        </p:spPr>
        <p:txBody>
          <a:bodyPr>
            <a:normAutofit fontScale="90000"/>
          </a:bodyPr>
          <a:lstStyle/>
          <a:p>
            <a:pPr algn="ctr"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None/>
            </a:pPr>
            <a:r>
              <a:rPr lang="en-US" altLang="en-US" sz="3600" dirty="0">
                <a:latin typeface="Gotham Light" panose="02000603030000020004"/>
              </a:rPr>
              <a:t>Polymer Concrete Vault Extensions</a:t>
            </a:r>
          </a:p>
        </p:txBody>
      </p:sp>
      <p:pic>
        <p:nvPicPr>
          <p:cNvPr id="31747" name="Picture 8">
            <a:extLst>
              <a:ext uri="{FF2B5EF4-FFF2-40B4-BE49-F238E27FC236}">
                <a16:creationId xmlns:a16="http://schemas.microsoft.com/office/drawing/2014/main" id="{A50AD2AF-392A-4669-B228-A3C105D71D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1828800"/>
            <a:ext cx="1600200" cy="685800"/>
          </a:xfrm>
          <a:noFill/>
          <a:effectLst>
            <a:outerShdw dist="117088" dir="191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>
            <a:extLst>
              <a:ext uri="{FF2B5EF4-FFF2-40B4-BE49-F238E27FC236}">
                <a16:creationId xmlns:a16="http://schemas.microsoft.com/office/drawing/2014/main" id="{75C08D7E-C34F-4BEC-9850-2A88BF224EB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4260850"/>
            <a:ext cx="2395538" cy="1524000"/>
          </a:xfrm>
          <a:noFill/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2">
            <a:extLst>
              <a:ext uri="{FF2B5EF4-FFF2-40B4-BE49-F238E27FC236}">
                <a16:creationId xmlns:a16="http://schemas.microsoft.com/office/drawing/2014/main" id="{14BA021E-3893-4D3D-95F1-F05B614D37A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1676400"/>
            <a:ext cx="1647825" cy="914400"/>
          </a:xfrm>
          <a:noFill/>
          <a:effectLst>
            <a:outerShdw dist="125724" dir="135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4">
            <a:extLst>
              <a:ext uri="{FF2B5EF4-FFF2-40B4-BE49-F238E27FC236}">
                <a16:creationId xmlns:a16="http://schemas.microsoft.com/office/drawing/2014/main" id="{FBB8D612-B656-4E7B-99DA-569445180C2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724401"/>
            <a:ext cx="2514600" cy="1508125"/>
          </a:xfrm>
          <a:noFill/>
          <a:effectLst>
            <a:outerShdw dist="125724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>
            <a:extLst>
              <a:ext uri="{FF2B5EF4-FFF2-40B4-BE49-F238E27FC236}">
                <a16:creationId xmlns:a16="http://schemas.microsoft.com/office/drawing/2014/main" id="{26A0DFA2-E316-41D4-AAFB-EA4FCF23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2362200" cy="12890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Text Box 20">
            <a:extLst>
              <a:ext uri="{FF2B5EF4-FFF2-40B4-BE49-F238E27FC236}">
                <a16:creationId xmlns:a16="http://schemas.microsoft.com/office/drawing/2014/main" id="{09E86137-1A87-4FA2-BFA9-18241326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29" y="2219980"/>
            <a:ext cx="3984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Gotham Light" panose="02000603030000020004"/>
              </a:rPr>
              <a:t> Easy Field Install</a:t>
            </a:r>
          </a:p>
        </p:txBody>
      </p:sp>
      <p:sp>
        <p:nvSpPr>
          <p:cNvPr id="34849" name="Text Box 33">
            <a:extLst>
              <a:ext uri="{FF2B5EF4-FFF2-40B4-BE49-F238E27FC236}">
                <a16:creationId xmlns:a16="http://schemas.microsoft.com/office/drawing/2014/main" id="{DD0D9E52-507C-446C-BB47-35F2FC84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1"/>
            <a:ext cx="304800" cy="214313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31755" name="Picture 34">
            <a:extLst>
              <a:ext uri="{FF2B5EF4-FFF2-40B4-BE49-F238E27FC236}">
                <a16:creationId xmlns:a16="http://schemas.microsoft.com/office/drawing/2014/main" id="{B56F1D61-8E11-4DF4-A407-4B4C7111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0"/>
            <a:ext cx="2286000" cy="12954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36" grpId="0" autoUpdateAnimBg="0"/>
      <p:bldP spid="3484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84702D7-51D3-4D6C-9824-6CC8E448C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838200"/>
          </a:xfrm>
        </p:spPr>
        <p:txBody>
          <a:bodyPr/>
          <a:lstStyle/>
          <a:p>
            <a:pPr algn="ctr"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None/>
            </a:pPr>
            <a:r>
              <a:rPr lang="en-US" altLang="en-US" dirty="0"/>
              <a:t>Intercept Vaults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099F7006-3246-4CAC-A95D-F833BAF23A5B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5791200" y="1676400"/>
            <a:ext cx="5004318" cy="3596882"/>
          </a:xfrm>
        </p:spPr>
        <p:txBody>
          <a:bodyPr wrap="square">
            <a:spAutoFit/>
          </a:bodyPr>
          <a:lstStyle/>
          <a:p>
            <a:pPr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dirty="0"/>
              <a:t>Available in numerous sizes and configurations in either Polymer Concrete or Fiberglass</a:t>
            </a:r>
          </a:p>
          <a:p>
            <a:pPr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dirty="0"/>
              <a:t>Designed to intercept and slide under existing ducts or conduits</a:t>
            </a:r>
          </a:p>
          <a:p>
            <a:pPr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dirty="0"/>
              <a:t>Available in 10K or 20K load ratings</a:t>
            </a:r>
          </a:p>
          <a:p>
            <a:pPr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dirty="0"/>
              <a:t>Vault body secures to installed vault base</a:t>
            </a:r>
          </a:p>
          <a:p>
            <a:pPr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dirty="0"/>
              <a:t>Contact factory for sizes and details</a:t>
            </a:r>
          </a:p>
        </p:txBody>
      </p:sp>
      <p:pic>
        <p:nvPicPr>
          <p:cNvPr id="36877" name="Picture 13">
            <a:extLst>
              <a:ext uri="{FF2B5EF4-FFF2-40B4-BE49-F238E27FC236}">
                <a16:creationId xmlns:a16="http://schemas.microsoft.com/office/drawing/2014/main" id="{7C33307E-29E1-4961-B806-E46ABE31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" y="1133297"/>
            <a:ext cx="3276600" cy="2246313"/>
          </a:xfrm>
          <a:prstGeom prst="rect">
            <a:avLst/>
          </a:prstGeom>
          <a:noFill/>
          <a:ln>
            <a:noFill/>
          </a:ln>
          <a:effectLst>
            <a:outerShdw dist="125724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>
            <a:extLst>
              <a:ext uri="{FF2B5EF4-FFF2-40B4-BE49-F238E27FC236}">
                <a16:creationId xmlns:a16="http://schemas.microsoft.com/office/drawing/2014/main" id="{5CD06234-EADD-41A8-8A99-23B55525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86303"/>
            <a:ext cx="3276600" cy="2438400"/>
          </a:xfrm>
          <a:prstGeom prst="rect">
            <a:avLst/>
          </a:prstGeom>
          <a:noFill/>
          <a:ln>
            <a:noFill/>
          </a:ln>
          <a:effectLst>
            <a:outerShdw dist="125724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7" name="AutoShape 23">
            <a:extLst>
              <a:ext uri="{FF2B5EF4-FFF2-40B4-BE49-F238E27FC236}">
                <a16:creationId xmlns:a16="http://schemas.microsoft.com/office/drawing/2014/main" id="{440D4EC2-97DF-4A29-BBF2-79468EBEC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953000"/>
            <a:ext cx="152400" cy="1143000"/>
          </a:xfrm>
          <a:prstGeom prst="upDownArrow">
            <a:avLst>
              <a:gd name="adj1" fmla="val 50000"/>
              <a:gd name="adj2" fmla="val 150000"/>
            </a:avLst>
          </a:prstGeom>
          <a:solidFill>
            <a:srgbClr val="FFCC99">
              <a:alpha val="50195"/>
            </a:srgbClr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888" name="AutoShape 24">
            <a:extLst>
              <a:ext uri="{FF2B5EF4-FFF2-40B4-BE49-F238E27FC236}">
                <a16:creationId xmlns:a16="http://schemas.microsoft.com/office/drawing/2014/main" id="{9CAA02FA-D01F-4B90-A644-347951B15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152400" cy="1143000"/>
          </a:xfrm>
          <a:prstGeom prst="upDownArrow">
            <a:avLst>
              <a:gd name="adj1" fmla="val 50000"/>
              <a:gd name="adj2" fmla="val 150000"/>
            </a:avLst>
          </a:prstGeom>
          <a:solidFill>
            <a:srgbClr val="FFCC99">
              <a:alpha val="50195"/>
            </a:srgbClr>
          </a:solidFill>
          <a:ln w="12700" cap="sq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27656" name="AutoShape 25">
            <a:extLst>
              <a:ext uri="{FF2B5EF4-FFF2-40B4-BE49-F238E27FC236}">
                <a16:creationId xmlns:a16="http://schemas.microsoft.com/office/drawing/2014/main" id="{875B059A-BDC9-47B5-A645-D956BFF082C2}"/>
              </a:ext>
            </a:extLst>
          </p:cNvPr>
          <p:cNvCxnSpPr>
            <a:cxnSpLocks noChangeShapeType="1"/>
            <a:stCxn id="36880" idx="1"/>
            <a:endCxn id="36880" idx="1"/>
          </p:cNvCxnSpPr>
          <p:nvPr/>
        </p:nvCxnSpPr>
        <p:spPr bwMode="auto">
          <a:xfrm>
            <a:off x="1905000" y="4505503"/>
            <a:ext cx="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90" name="Text Box 26">
            <a:extLst>
              <a:ext uri="{FF2B5EF4-FFF2-40B4-BE49-F238E27FC236}">
                <a16:creationId xmlns:a16="http://schemas.microsoft.com/office/drawing/2014/main" id="{636E940C-A83A-4145-914B-86CBB531E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7001"/>
            <a:ext cx="381000" cy="214313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>
                <a:latin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9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5">
            <a:extLst>
              <a:ext uri="{FF2B5EF4-FFF2-40B4-BE49-F238E27FC236}">
                <a16:creationId xmlns:a16="http://schemas.microsoft.com/office/drawing/2014/main" id="{4FB7C3A5-0BD6-4DA9-B07C-FA7A91628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30394" b="-1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2B8D6-5683-4737-8496-55814587DF01}"/>
              </a:ext>
            </a:extLst>
          </p:cNvPr>
          <p:cNvSpPr txBox="1"/>
          <p:nvPr/>
        </p:nvSpPr>
        <p:spPr>
          <a:xfrm>
            <a:off x="599818" y="5234320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                  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anose="02000603030000020004"/>
                <a:ea typeface="+mj-ea"/>
                <a:cs typeface="+mj-cs"/>
              </a:rPr>
              <a:t>The Problem</a:t>
            </a:r>
          </a:p>
        </p:txBody>
      </p:sp>
      <p:pic>
        <p:nvPicPr>
          <p:cNvPr id="7170" name="Picture 4">
            <a:extLst>
              <a:ext uri="{FF2B5EF4-FFF2-40B4-BE49-F238E27FC236}">
                <a16:creationId xmlns:a16="http://schemas.microsoft.com/office/drawing/2014/main" id="{B62B6A8C-22C8-4FAE-8BE2-3B7155E6C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6693" b="-2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B520305-0361-407F-9C21-8DC9F4D94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 eaLnBrk="1" hangingPunct="1">
              <a:buClr>
                <a:schemeClr val="tx2"/>
              </a:buClr>
              <a:buSzPct val="150000"/>
              <a:buFont typeface="Wingdings" panose="05000000000000000000" pitchFamily="2" charset="2"/>
              <a:buNone/>
            </a:pPr>
            <a:r>
              <a:rPr lang="en-US" altLang="en-US"/>
              <a:t>Manhole Assemblies</a:t>
            </a:r>
          </a:p>
        </p:txBody>
      </p:sp>
      <p:pic>
        <p:nvPicPr>
          <p:cNvPr id="33796" name="Picture 7">
            <a:extLst>
              <a:ext uri="{FF2B5EF4-FFF2-40B4-BE49-F238E27FC236}">
                <a16:creationId xmlns:a16="http://schemas.microsoft.com/office/drawing/2014/main" id="{573629CB-0D8E-433B-BA79-A42C3DE20C5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1422972"/>
            <a:ext cx="3010677" cy="3935857"/>
          </a:xfrm>
          <a:noFill/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 Box 10">
            <a:extLst>
              <a:ext uri="{FF2B5EF4-FFF2-40B4-BE49-F238E27FC236}">
                <a16:creationId xmlns:a16="http://schemas.microsoft.com/office/drawing/2014/main" id="{362EDBA2-DECD-4678-A335-B566C7EB5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/>
              <a:t>Options include Terminators, Mouseholes, Ladders, Cable Racks, Pull Eyes, etc.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A967BBE8-E4CF-417D-AEE7-5DBA55F55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7001"/>
            <a:ext cx="381000" cy="214313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>
                <a:latin typeface="Times New Roman" panose="02020603050405020304" pitchFamily="18" charset="0"/>
              </a:rPr>
              <a:t>C</a:t>
            </a:r>
          </a:p>
        </p:txBody>
      </p:sp>
      <p:graphicFrame>
        <p:nvGraphicFramePr>
          <p:cNvPr id="40974" name="Rectangle 3">
            <a:extLst>
              <a:ext uri="{FF2B5EF4-FFF2-40B4-BE49-F238E27FC236}">
                <a16:creationId xmlns:a16="http://schemas.microsoft.com/office/drawing/2014/main" id="{30E6D53D-FE75-0B68-263E-67392CFE0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469832"/>
              </p:ext>
            </p:extLst>
          </p:nvPr>
        </p:nvGraphicFramePr>
        <p:xfrm>
          <a:off x="251927" y="951485"/>
          <a:ext cx="7749073" cy="4382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70" grpId="0" autoUpdateAnimBg="0"/>
      <p:bldP spid="4097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ABE2537-1D55-4A2A-B9ED-7C579899C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b="7358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512A31E-25BB-4462-AC08-D174091BF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>
                <a:latin typeface="+mj-lt"/>
                <a:ea typeface="+mj-ea"/>
                <a:cs typeface="+mj-cs"/>
              </a:rPr>
              <a:t>Torsion Assist Vaults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4">
            <a:extLst>
              <a:ext uri="{FF2B5EF4-FFF2-40B4-BE49-F238E27FC236}">
                <a16:creationId xmlns:a16="http://schemas.microsoft.com/office/drawing/2014/main" id="{4638C2C6-26BC-4B60-905A-00E839C83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35319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9" name="Picture 6">
            <a:extLst>
              <a:ext uri="{FF2B5EF4-FFF2-40B4-BE49-F238E27FC236}">
                <a16:creationId xmlns:a16="http://schemas.microsoft.com/office/drawing/2014/main" id="{4571CF7D-935F-4123-B91F-DE3F650F7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r="16722" b="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>
            <a:extLst>
              <a:ext uri="{FF2B5EF4-FFF2-40B4-BE49-F238E27FC236}">
                <a16:creationId xmlns:a16="http://schemas.microsoft.com/office/drawing/2014/main" id="{7D082029-65FA-47BB-B930-D58F6F65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23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>
            <a:extLst>
              <a:ext uri="{FF2B5EF4-FFF2-40B4-BE49-F238E27FC236}">
                <a16:creationId xmlns:a16="http://schemas.microsoft.com/office/drawing/2014/main" id="{54B9357D-CB4F-4EFC-A089-ADAC1AFE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5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E77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3184092"/>
            <a:ext cx="6819808" cy="800101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VAULT INSTALLATION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E71428-68B7-4E4B-9706-0C68FB21C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59" y="1081726"/>
            <a:ext cx="43104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9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5281" y="1341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811063"/>
              </p:ext>
            </p:extLst>
          </p:nvPr>
        </p:nvGraphicFramePr>
        <p:xfrm>
          <a:off x="6194750" y="1664639"/>
          <a:ext cx="4038462" cy="416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60246EC1-67AC-4BFB-BF79-18393DAC1BA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028" y="179523"/>
            <a:ext cx="5381244" cy="3570732"/>
          </a:xfrm>
          <a:noFill/>
          <a:effectLst>
            <a:outerShdw dist="99190" dir="19211666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53D8994-54EB-4F6E-AE2E-A88D82F7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975" y="1459561"/>
            <a:ext cx="5410200" cy="3733800"/>
          </a:xfrm>
          <a:prstGeom prst="rect">
            <a:avLst/>
          </a:prstGeom>
          <a:noFill/>
          <a:effectLst>
            <a:outerShdw dist="107763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70B4BD9-A457-4E46-A8D6-DF843685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r="1466" b="1692"/>
          <a:stretch>
            <a:fillRect/>
          </a:stretch>
        </p:blipFill>
        <p:spPr bwMode="auto">
          <a:xfrm>
            <a:off x="2769997" y="2872049"/>
            <a:ext cx="4859528" cy="3239685"/>
          </a:xfrm>
          <a:prstGeom prst="rect">
            <a:avLst/>
          </a:prstGeom>
          <a:noFill/>
          <a:ln>
            <a:noFill/>
          </a:ln>
          <a:effectLst>
            <a:outerShdw dist="99190" dir="7788334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79E16043-FBEB-42D4-8717-DC955A187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976" y="258534"/>
            <a:ext cx="5182996" cy="646331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dirty="0">
                <a:solidFill>
                  <a:schemeClr val="tx2"/>
                </a:solidFill>
                <a:latin typeface="Gotham Light" panose="02000603030000020004"/>
              </a:rPr>
              <a:t>Preparation &amp; Installation</a:t>
            </a:r>
          </a:p>
        </p:txBody>
      </p:sp>
    </p:spTree>
    <p:extLst>
      <p:ext uri="{BB962C8B-B14F-4D97-AF65-F5344CB8AC3E}">
        <p14:creationId xmlns:p14="http://schemas.microsoft.com/office/powerpoint/2010/main" val="872122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E506AEE1-3F06-4112-A85C-6457D7453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r="-2" b="20014"/>
          <a:stretch/>
        </p:blipFill>
        <p:spPr>
          <a:xfrm>
            <a:off x="457202" y="440330"/>
            <a:ext cx="5426764" cy="2667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27A5986-F0E4-45BB-AA6A-05D0036A8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9" r="18276" b="-2"/>
          <a:stretch/>
        </p:blipFill>
        <p:spPr>
          <a:xfrm>
            <a:off x="1860510" y="3631096"/>
            <a:ext cx="2620145" cy="2760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672166A-773F-4EB6-B7D2-9CCCD7590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r="-2" b="9450"/>
          <a:stretch/>
        </p:blipFill>
        <p:spPr bwMode="auto">
          <a:xfrm>
            <a:off x="6308034" y="1913975"/>
            <a:ext cx="5426764" cy="28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25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12DD0C8-CB1D-459E-99F3-058F6FDC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4279" r="2214" b="1604"/>
          <a:stretch>
            <a:fillRect/>
          </a:stretch>
        </p:blipFill>
        <p:spPr>
          <a:xfrm>
            <a:off x="925563" y="321734"/>
            <a:ext cx="4490041" cy="290517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DB85C9E-D694-4396-AC00-96E24F88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7558" b="5882"/>
          <a:stretch>
            <a:fillRect/>
          </a:stretch>
        </p:blipFill>
        <p:spPr>
          <a:xfrm>
            <a:off x="1132178" y="3631096"/>
            <a:ext cx="4076810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1A3429B-FE1D-4BF2-8189-E8F80450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4251"/>
          <a:stretch>
            <a:fillRect/>
          </a:stretch>
        </p:blipFill>
        <p:spPr bwMode="auto">
          <a:xfrm>
            <a:off x="6308034" y="1482432"/>
            <a:ext cx="5426764" cy="37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33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CA6EEF2E-3ADB-4E75-AE32-8DDECA42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122" r="2852" b="4468"/>
          <a:stretch>
            <a:fillRect/>
          </a:stretch>
        </p:blipFill>
        <p:spPr bwMode="auto">
          <a:xfrm>
            <a:off x="994905" y="321734"/>
            <a:ext cx="4351357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BD21F16-ADBC-4144-8F1B-D6100890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2145" r="1634" b="3485"/>
          <a:stretch>
            <a:fillRect/>
          </a:stretch>
        </p:blipFill>
        <p:spPr bwMode="auto">
          <a:xfrm>
            <a:off x="1069813" y="3631096"/>
            <a:ext cx="420153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B21C736-517D-4C73-9A3B-FC56DD37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2092" r="4028" b="1700"/>
          <a:stretch>
            <a:fillRect/>
          </a:stretch>
        </p:blipFill>
        <p:spPr bwMode="auto">
          <a:xfrm>
            <a:off x="6308034" y="1493261"/>
            <a:ext cx="5426764" cy="372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746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85E5330-65FE-45FF-A09A-22E5CA30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101" r="3271" b="3328"/>
          <a:stretch>
            <a:fillRect/>
          </a:stretch>
        </p:blipFill>
        <p:spPr>
          <a:xfrm>
            <a:off x="484632" y="2027818"/>
            <a:ext cx="4169663" cy="28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A1B5B96-7D35-45E7-8B84-4EF36A05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4204" r="2524"/>
          <a:stretch>
            <a:fillRect/>
          </a:stretch>
        </p:blipFill>
        <p:spPr bwMode="auto">
          <a:xfrm>
            <a:off x="4976029" y="1173223"/>
            <a:ext cx="6731338" cy="45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8905D165-208F-4427-98BF-9B020F5B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451" y="1486417"/>
            <a:ext cx="872548" cy="400110"/>
          </a:xfrm>
          <a:prstGeom prst="rect">
            <a:avLst/>
          </a:prstGeom>
          <a:noFill/>
          <a:ln>
            <a:noFill/>
          </a:ln>
          <a:effectLst>
            <a:prstShdw prst="shdw16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Gotham Light" panose="02000603030000020004"/>
              </a:rPr>
              <a:t>Before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1DAB3-DBF6-4AC3-ABD2-4C4BD849D46C}"/>
              </a:ext>
            </a:extLst>
          </p:cNvPr>
          <p:cNvSpPr txBox="1"/>
          <p:nvPr/>
        </p:nvSpPr>
        <p:spPr>
          <a:xfrm>
            <a:off x="5791200" y="41978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Gotham Light" panose="02000603030000020004"/>
              </a:rPr>
              <a:t>After – Polymer Concrete Torsion Assisted Vault</a:t>
            </a:r>
          </a:p>
        </p:txBody>
      </p:sp>
    </p:spTree>
    <p:extLst>
      <p:ext uri="{BB962C8B-B14F-4D97-AF65-F5344CB8AC3E}">
        <p14:creationId xmlns:p14="http://schemas.microsoft.com/office/powerpoint/2010/main" val="379932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>
            <a:extLst>
              <a:ext uri="{FF2B5EF4-FFF2-40B4-BE49-F238E27FC236}">
                <a16:creationId xmlns:a16="http://schemas.microsoft.com/office/drawing/2014/main" id="{C27D9323-4FCA-4B22-A45F-26B4C84F4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997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4">
            <a:extLst>
              <a:ext uri="{FF2B5EF4-FFF2-40B4-BE49-F238E27FC236}">
                <a16:creationId xmlns:a16="http://schemas.microsoft.com/office/drawing/2014/main" id="{4F6692F9-F6B7-4D4C-BF32-DCE49A1E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7" r="-1" b="31553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66233" y="658830"/>
            <a:ext cx="5329767" cy="4706017"/>
          </a:xfrm>
        </p:spPr>
        <p:txBody>
          <a:bodyPr/>
          <a:lstStyle/>
          <a:p>
            <a:r>
              <a:rPr lang="en-US" sz="1800" dirty="0"/>
              <a:t>Questions, comments or concerns?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44255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49937"/>
            <a:ext cx="8127998" cy="467834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accent3"/>
                </a:solidFill>
                <a:latin typeface="Gotham-Bold" charset="0"/>
                <a:ea typeface="Gotham-Bold" charset="0"/>
                <a:cs typeface="Gotham-Bold" charset="0"/>
              </a:rPr>
              <a:t>THANK YOU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3649555"/>
            <a:ext cx="8127998" cy="467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tx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algn="ctr"/>
            <a:endParaRPr lang="en-US" sz="2000" b="1" dirty="0">
              <a:solidFill>
                <a:schemeClr val="accent3"/>
              </a:solidFill>
              <a:latin typeface="Gotham-Bold" charset="0"/>
              <a:ea typeface="Gotham-Bold" charset="0"/>
              <a:cs typeface="Gotham-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36474" y="3234813"/>
            <a:ext cx="655053" cy="4748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37" y="4975519"/>
            <a:ext cx="773490" cy="773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37" y="4374712"/>
            <a:ext cx="773490" cy="77348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98727" y="4576789"/>
            <a:ext cx="232002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>
                <a:latin typeface="Gotham-Bold" charset="0"/>
                <a:ea typeface="Gotham-Bold" charset="0"/>
                <a:cs typeface="Gotham-Bold" charset="0"/>
              </a:rPr>
              <a:t>rsoghomonian@hubbell.com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7784" y="5269929"/>
            <a:ext cx="19100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>
                <a:latin typeface="Gotham-Bold" charset="0"/>
                <a:ea typeface="Gotham-Bold" charset="0"/>
                <a:cs typeface="Gotham-Bold" charset="0"/>
              </a:rPr>
              <a:t>(818) 618-2034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33105" y="3932723"/>
            <a:ext cx="265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otham-Bold" charset="0"/>
                <a:ea typeface="Gotham-Bold" charset="0"/>
                <a:cs typeface="Gotham-Bold" charset="0"/>
              </a:rPr>
              <a:t>Raffi Soghomonian</a:t>
            </a: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7050756A-56DF-48F9-917C-4DF5F6921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r="-3" b="7780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>
            <a:extLst>
              <a:ext uri="{FF2B5EF4-FFF2-40B4-BE49-F238E27FC236}">
                <a16:creationId xmlns:a16="http://schemas.microsoft.com/office/drawing/2014/main" id="{2C192897-9632-4D26-B8CE-41E6938F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r="8214" b="-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70604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5E79000E-055F-4AB6-8AEA-4E9EFB6B1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>
            <a:extLst>
              <a:ext uri="{FF2B5EF4-FFF2-40B4-BE49-F238E27FC236}">
                <a16:creationId xmlns:a16="http://schemas.microsoft.com/office/drawing/2014/main" id="{97C76B0C-7A44-460C-877D-BE3EB91D1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19956" b="-2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314" name="Picture 4">
            <a:extLst>
              <a:ext uri="{FF2B5EF4-FFF2-40B4-BE49-F238E27FC236}">
                <a16:creationId xmlns:a16="http://schemas.microsoft.com/office/drawing/2014/main" id="{3CCC5EC5-7A18-45DD-92B6-2226EFE9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r="2" b="43588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7D7D92D0-1AFF-417A-A73E-77E6BBAEB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9" r="-1" b="7355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EA0609-5780-40B3-8679-C79F25E14238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r="1" b="39225"/>
          <a:stretch/>
        </p:blipFill>
        <p:spPr bwMode="auto">
          <a:xfrm>
            <a:off x="1036391" y="0"/>
            <a:ext cx="9270806" cy="610856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04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FA6690F-8D77-43F0-A47C-DC9811CB3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Gotham Light" panose="02000603030000020004"/>
              </a:rPr>
              <a:t>And The Solution…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1F6A135-1058-4020-9873-124F896D0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eaLnBrk="1" hangingPunct="1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en-US" b="1" dirty="0"/>
              <a:t> </a:t>
            </a:r>
            <a:r>
              <a:rPr lang="en-US" altLang="en-US" b="1" dirty="0">
                <a:latin typeface="Gotham Light" panose="02000603030000020004"/>
              </a:rPr>
              <a:t>POLYMER CONCRETE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E099380-A605-4FC5-8AD8-F24EC0A15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400">
                <a:latin typeface="+mj-lt"/>
                <a:ea typeface="+mj-ea"/>
                <a:cs typeface="+mj-cs"/>
              </a:rPr>
              <a:t>What is Polymer Concrete?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068B2-F769-478F-8439-92AB6EABCF9F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Polymer Concrete or Reinforced Polymer Mortar (RPM) is a term applied to a series of “filled” or “extended” plastic resin binder system having a structural fiber reinforcement for strength and durability. These systems were derived from the Fiberglass Reinforced Plastic (FRP) concept normally referred to as fiberglass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6CA27-73E8-4598-879C-E8CFFFB0D798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5" r="22287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27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ubbell Color Theme">
      <a:dk1>
        <a:srgbClr val="000000"/>
      </a:dk1>
      <a:lt1>
        <a:srgbClr val="FFFFFF"/>
      </a:lt1>
      <a:dk2>
        <a:srgbClr val="75787B"/>
      </a:dk2>
      <a:lt2>
        <a:srgbClr val="FDD100"/>
      </a:lt2>
      <a:accent1>
        <a:srgbClr val="FCD000"/>
      </a:accent1>
      <a:accent2>
        <a:srgbClr val="74787B"/>
      </a:accent2>
      <a:accent3>
        <a:srgbClr val="00698E"/>
      </a:accent3>
      <a:accent4>
        <a:srgbClr val="CB5F15"/>
      </a:accent4>
      <a:accent5>
        <a:srgbClr val="9DA700"/>
      </a:accent5>
      <a:accent6>
        <a:srgbClr val="AB2328"/>
      </a:accent6>
      <a:hlink>
        <a:srgbClr val="919191"/>
      </a:hlink>
      <a:folHlink>
        <a:srgbClr val="CACACA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32282</TotalTime>
  <Words>738</Words>
  <Application>Microsoft Office PowerPoint</Application>
  <PresentationFormat>Widescreen</PresentationFormat>
  <Paragraphs>122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Meiryo</vt:lpstr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Gotham-Bold</vt:lpstr>
      <vt:lpstr>Times New Roman</vt:lpstr>
      <vt:lpstr>Wingdings</vt:lpstr>
      <vt:lpstr>Office Theme</vt:lpstr>
      <vt:lpstr>Raffi Soghomonian (Hubbell/ Armorcast)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 Solution…</vt:lpstr>
      <vt:lpstr>What is Polymer Concrete?</vt:lpstr>
      <vt:lpstr>PowerPoint Presentation</vt:lpstr>
      <vt:lpstr>PowerPoint Presentation</vt:lpstr>
      <vt:lpstr>     Polymer Concrete Meter Boxes</vt:lpstr>
      <vt:lpstr>Polymer Concrete Properties </vt:lpstr>
      <vt:lpstr>POLYMER CONCRETE LOAD RATINGS </vt:lpstr>
      <vt:lpstr>Vaults</vt:lpstr>
      <vt:lpstr>Polymer Concrete &amp; FRP Vaults</vt:lpstr>
      <vt:lpstr>Polymer Concrete Vaults</vt:lpstr>
      <vt:lpstr>Polymer Concrete Vault Extensions</vt:lpstr>
      <vt:lpstr>Intercept Vaults</vt:lpstr>
      <vt:lpstr>Manhole Assemblies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Raffi Soghomonian</dc:creator>
  <cp:lastModifiedBy>Soghomonian, Raffi</cp:lastModifiedBy>
  <cp:revision>245</cp:revision>
  <cp:lastPrinted>2017-01-31T19:14:04Z</cp:lastPrinted>
  <dcterms:created xsi:type="dcterms:W3CDTF">2017-01-18T20:24:48Z</dcterms:created>
  <dcterms:modified xsi:type="dcterms:W3CDTF">2023-05-04T13:12:16Z</dcterms:modified>
</cp:coreProperties>
</file>