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8" r:id="rId4"/>
    <p:sldId id="261" r:id="rId5"/>
    <p:sldId id="257" r:id="rId6"/>
    <p:sldId id="263" r:id="rId7"/>
    <p:sldId id="264" r:id="rId8"/>
    <p:sldId id="265" r:id="rId9"/>
    <p:sldId id="266" r:id="rId10"/>
    <p:sldId id="267" r:id="rId11"/>
    <p:sldId id="268" r:id="rId12"/>
    <p:sldId id="269" r:id="rId13"/>
    <p:sldId id="273" r:id="rId14"/>
    <p:sldId id="272" r:id="rId15"/>
    <p:sldId id="271" r:id="rId16"/>
    <p:sldId id="270" r:id="rId17"/>
    <p:sldId id="274" r:id="rId18"/>
    <p:sldId id="275" r:id="rId19"/>
    <p:sldId id="276" r:id="rId20"/>
    <p:sldId id="277" r:id="rId21"/>
    <p:sldId id="26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0EF7C2-DCEB-4D2F-AC97-D4445C3197A0}" v="15" dt="2023-04-17T19:53:35.0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57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 Carroll" userId="b9f8d1c5-1ab4-4537-96eb-1cb42b7bb3cf" providerId="ADAL" clId="{2F0EF7C2-DCEB-4D2F-AC97-D4445C3197A0}"/>
    <pc:docChg chg="undo custSel addSld delSld modSld sldOrd">
      <pc:chgData name="Tim Carroll" userId="b9f8d1c5-1ab4-4537-96eb-1cb42b7bb3cf" providerId="ADAL" clId="{2F0EF7C2-DCEB-4D2F-AC97-D4445C3197A0}" dt="2023-04-17T23:16:54.357" v="14828" actId="33524"/>
      <pc:docMkLst>
        <pc:docMk/>
      </pc:docMkLst>
      <pc:sldChg chg="modSp mod">
        <pc:chgData name="Tim Carroll" userId="b9f8d1c5-1ab4-4537-96eb-1cb42b7bb3cf" providerId="ADAL" clId="{2F0EF7C2-DCEB-4D2F-AC97-D4445C3197A0}" dt="2023-04-17T17:37:39.046" v="121" actId="20577"/>
        <pc:sldMkLst>
          <pc:docMk/>
          <pc:sldMk cId="3832376236" sldId="256"/>
        </pc:sldMkLst>
        <pc:spChg chg="mod">
          <ac:chgData name="Tim Carroll" userId="b9f8d1c5-1ab4-4537-96eb-1cb42b7bb3cf" providerId="ADAL" clId="{2F0EF7C2-DCEB-4D2F-AC97-D4445C3197A0}" dt="2023-04-17T17:37:03.710" v="11" actId="255"/>
          <ac:spMkLst>
            <pc:docMk/>
            <pc:sldMk cId="3832376236" sldId="256"/>
            <ac:spMk id="2" creationId="{D9AF276E-77CD-D0CA-2817-9F436866F059}"/>
          </ac:spMkLst>
        </pc:spChg>
        <pc:spChg chg="mod">
          <ac:chgData name="Tim Carroll" userId="b9f8d1c5-1ab4-4537-96eb-1cb42b7bb3cf" providerId="ADAL" clId="{2F0EF7C2-DCEB-4D2F-AC97-D4445C3197A0}" dt="2023-04-17T17:37:39.046" v="121" actId="20577"/>
          <ac:spMkLst>
            <pc:docMk/>
            <pc:sldMk cId="3832376236" sldId="256"/>
            <ac:spMk id="3" creationId="{17EBCD37-0BC6-2DAD-F28C-7932C544F298}"/>
          </ac:spMkLst>
        </pc:spChg>
      </pc:sldChg>
      <pc:sldChg chg="modSp mod ord">
        <pc:chgData name="Tim Carroll" userId="b9f8d1c5-1ab4-4537-96eb-1cb42b7bb3cf" providerId="ADAL" clId="{2F0EF7C2-DCEB-4D2F-AC97-D4445C3197A0}" dt="2023-04-17T17:52:59.062" v="1718"/>
        <pc:sldMkLst>
          <pc:docMk/>
          <pc:sldMk cId="3624993092" sldId="257"/>
        </pc:sldMkLst>
        <pc:spChg chg="mod">
          <ac:chgData name="Tim Carroll" userId="b9f8d1c5-1ab4-4537-96eb-1cb42b7bb3cf" providerId="ADAL" clId="{2F0EF7C2-DCEB-4D2F-AC97-D4445C3197A0}" dt="2023-04-17T17:52:49.425" v="1716" actId="122"/>
          <ac:spMkLst>
            <pc:docMk/>
            <pc:sldMk cId="3624993092" sldId="257"/>
            <ac:spMk id="2" creationId="{6AFC1AF4-07F6-7C71-6AB3-2C45ACA0D9B7}"/>
          </ac:spMkLst>
        </pc:spChg>
        <pc:spChg chg="mod">
          <ac:chgData name="Tim Carroll" userId="b9f8d1c5-1ab4-4537-96eb-1cb42b7bb3cf" providerId="ADAL" clId="{2F0EF7C2-DCEB-4D2F-AC97-D4445C3197A0}" dt="2023-04-17T17:52:35.790" v="1715" actId="114"/>
          <ac:spMkLst>
            <pc:docMk/>
            <pc:sldMk cId="3624993092" sldId="257"/>
            <ac:spMk id="3" creationId="{2D570919-95E0-8836-DE4F-82E88310868E}"/>
          </ac:spMkLst>
        </pc:spChg>
      </pc:sldChg>
      <pc:sldChg chg="addSp delSp modSp mod">
        <pc:chgData name="Tim Carroll" userId="b9f8d1c5-1ab4-4537-96eb-1cb42b7bb3cf" providerId="ADAL" clId="{2F0EF7C2-DCEB-4D2F-AC97-D4445C3197A0}" dt="2023-04-17T18:31:07.578" v="4980" actId="20577"/>
        <pc:sldMkLst>
          <pc:docMk/>
          <pc:sldMk cId="703559094" sldId="258"/>
        </pc:sldMkLst>
        <pc:spChg chg="mod">
          <ac:chgData name="Tim Carroll" userId="b9f8d1c5-1ab4-4537-96eb-1cb42b7bb3cf" providerId="ADAL" clId="{2F0EF7C2-DCEB-4D2F-AC97-D4445C3197A0}" dt="2023-04-17T17:48:09.486" v="1234" actId="122"/>
          <ac:spMkLst>
            <pc:docMk/>
            <pc:sldMk cId="703559094" sldId="258"/>
            <ac:spMk id="2" creationId="{3938593D-B9B2-798D-C5CA-635493A54D1C}"/>
          </ac:spMkLst>
        </pc:spChg>
        <pc:spChg chg="add mod">
          <ac:chgData name="Tim Carroll" userId="b9f8d1c5-1ab4-4537-96eb-1cb42b7bb3cf" providerId="ADAL" clId="{2F0EF7C2-DCEB-4D2F-AC97-D4445C3197A0}" dt="2023-04-17T18:31:07.578" v="4980" actId="20577"/>
          <ac:spMkLst>
            <pc:docMk/>
            <pc:sldMk cId="703559094" sldId="258"/>
            <ac:spMk id="4" creationId="{D07C518C-8611-1911-F7CA-DCE546729958}"/>
          </ac:spMkLst>
        </pc:spChg>
        <pc:picChg chg="del">
          <ac:chgData name="Tim Carroll" userId="b9f8d1c5-1ab4-4537-96eb-1cb42b7bb3cf" providerId="ADAL" clId="{2F0EF7C2-DCEB-4D2F-AC97-D4445C3197A0}" dt="2023-04-17T17:36:24.796" v="2" actId="478"/>
          <ac:picMkLst>
            <pc:docMk/>
            <pc:sldMk cId="703559094" sldId="258"/>
            <ac:picMk id="5" creationId="{B9623F32-1D03-DA1B-7356-96D02B386591}"/>
          </ac:picMkLst>
        </pc:picChg>
      </pc:sldChg>
      <pc:sldChg chg="del">
        <pc:chgData name="Tim Carroll" userId="b9f8d1c5-1ab4-4537-96eb-1cb42b7bb3cf" providerId="ADAL" clId="{2F0EF7C2-DCEB-4D2F-AC97-D4445C3197A0}" dt="2023-04-17T17:36:21.201" v="1" actId="47"/>
        <pc:sldMkLst>
          <pc:docMk/>
          <pc:sldMk cId="3331597690" sldId="259"/>
        </pc:sldMkLst>
      </pc:sldChg>
      <pc:sldChg chg="addSp delSp modSp mod">
        <pc:chgData name="Tim Carroll" userId="b9f8d1c5-1ab4-4537-96eb-1cb42b7bb3cf" providerId="ADAL" clId="{2F0EF7C2-DCEB-4D2F-AC97-D4445C3197A0}" dt="2023-04-17T18:30:59.679" v="4970" actId="12"/>
        <pc:sldMkLst>
          <pc:docMk/>
          <pc:sldMk cId="2608349552" sldId="260"/>
        </pc:sldMkLst>
        <pc:spChg chg="mod">
          <ac:chgData name="Tim Carroll" userId="b9f8d1c5-1ab4-4537-96eb-1cb42b7bb3cf" providerId="ADAL" clId="{2F0EF7C2-DCEB-4D2F-AC97-D4445C3197A0}" dt="2023-04-17T17:38:16.009" v="145" actId="122"/>
          <ac:spMkLst>
            <pc:docMk/>
            <pc:sldMk cId="2608349552" sldId="260"/>
            <ac:spMk id="2" creationId="{C1FEB5E8-AC65-5138-2240-31AF32BAEEAE}"/>
          </ac:spMkLst>
        </pc:spChg>
        <pc:spChg chg="add mod">
          <ac:chgData name="Tim Carroll" userId="b9f8d1c5-1ab4-4537-96eb-1cb42b7bb3cf" providerId="ADAL" clId="{2F0EF7C2-DCEB-4D2F-AC97-D4445C3197A0}" dt="2023-04-17T18:30:59.679" v="4970" actId="12"/>
          <ac:spMkLst>
            <pc:docMk/>
            <pc:sldMk cId="2608349552" sldId="260"/>
            <ac:spMk id="4" creationId="{D7BE1CB2-01C0-9401-DCED-5FD1E5C254EE}"/>
          </ac:spMkLst>
        </pc:spChg>
        <pc:picChg chg="del">
          <ac:chgData name="Tim Carroll" userId="b9f8d1c5-1ab4-4537-96eb-1cb42b7bb3cf" providerId="ADAL" clId="{2F0EF7C2-DCEB-4D2F-AC97-D4445C3197A0}" dt="2023-04-17T17:38:17.723" v="146" actId="478"/>
          <ac:picMkLst>
            <pc:docMk/>
            <pc:sldMk cId="2608349552" sldId="260"/>
            <ac:picMk id="5" creationId="{050A57AA-6E79-8BAD-8D25-779F0F476D08}"/>
          </ac:picMkLst>
        </pc:picChg>
      </pc:sldChg>
      <pc:sldChg chg="addSp delSp modSp mod">
        <pc:chgData name="Tim Carroll" userId="b9f8d1c5-1ab4-4537-96eb-1cb42b7bb3cf" providerId="ADAL" clId="{2F0EF7C2-DCEB-4D2F-AC97-D4445C3197A0}" dt="2023-04-17T18:12:56.372" v="2298" actId="5793"/>
        <pc:sldMkLst>
          <pc:docMk/>
          <pc:sldMk cId="2976692167" sldId="261"/>
        </pc:sldMkLst>
        <pc:spChg chg="mod">
          <ac:chgData name="Tim Carroll" userId="b9f8d1c5-1ab4-4537-96eb-1cb42b7bb3cf" providerId="ADAL" clId="{2F0EF7C2-DCEB-4D2F-AC97-D4445C3197A0}" dt="2023-04-17T18:09:35.889" v="1866" actId="20577"/>
          <ac:spMkLst>
            <pc:docMk/>
            <pc:sldMk cId="2976692167" sldId="261"/>
            <ac:spMk id="2" creationId="{5FB76C49-D0C9-CE37-E285-CB39171C401D}"/>
          </ac:spMkLst>
        </pc:spChg>
        <pc:spChg chg="add mod">
          <ac:chgData name="Tim Carroll" userId="b9f8d1c5-1ab4-4537-96eb-1cb42b7bb3cf" providerId="ADAL" clId="{2F0EF7C2-DCEB-4D2F-AC97-D4445C3197A0}" dt="2023-04-17T18:12:56.372" v="2298" actId="5793"/>
          <ac:spMkLst>
            <pc:docMk/>
            <pc:sldMk cId="2976692167" sldId="261"/>
            <ac:spMk id="4" creationId="{9AC5E93D-1C49-9231-E59E-E85C44F02928}"/>
          </ac:spMkLst>
        </pc:spChg>
        <pc:picChg chg="del">
          <ac:chgData name="Tim Carroll" userId="b9f8d1c5-1ab4-4537-96eb-1cb42b7bb3cf" providerId="ADAL" clId="{2F0EF7C2-DCEB-4D2F-AC97-D4445C3197A0}" dt="2023-04-17T17:36:19.691" v="0" actId="478"/>
          <ac:picMkLst>
            <pc:docMk/>
            <pc:sldMk cId="2976692167" sldId="261"/>
            <ac:picMk id="5" creationId="{C6E170FB-E105-4182-4C87-DD7E2A179471}"/>
          </ac:picMkLst>
        </pc:picChg>
      </pc:sldChg>
      <pc:sldChg chg="addSp delSp modSp mod ord">
        <pc:chgData name="Tim Carroll" userId="b9f8d1c5-1ab4-4537-96eb-1cb42b7bb3cf" providerId="ADAL" clId="{2F0EF7C2-DCEB-4D2F-AC97-D4445C3197A0}" dt="2023-04-17T19:55:59.558" v="14827"/>
        <pc:sldMkLst>
          <pc:docMk/>
          <pc:sldMk cId="1129502085" sldId="262"/>
        </pc:sldMkLst>
        <pc:spChg chg="add del mod">
          <ac:chgData name="Tim Carroll" userId="b9f8d1c5-1ab4-4537-96eb-1cb42b7bb3cf" providerId="ADAL" clId="{2F0EF7C2-DCEB-4D2F-AC97-D4445C3197A0}" dt="2023-04-17T19:55:59.558" v="14827"/>
          <ac:spMkLst>
            <pc:docMk/>
            <pc:sldMk cId="1129502085" sldId="262"/>
            <ac:spMk id="3" creationId="{9948DFB6-0CA6-F2EB-642D-7517419D10D7}"/>
          </ac:spMkLst>
        </pc:spChg>
        <pc:spChg chg="add del">
          <ac:chgData name="Tim Carroll" userId="b9f8d1c5-1ab4-4537-96eb-1cb42b7bb3cf" providerId="ADAL" clId="{2F0EF7C2-DCEB-4D2F-AC97-D4445C3197A0}" dt="2023-04-17T19:13:34.738" v="8868" actId="22"/>
          <ac:spMkLst>
            <pc:docMk/>
            <pc:sldMk cId="1129502085" sldId="262"/>
            <ac:spMk id="5" creationId="{91A82852-7BA1-E748-5CF7-C11BF871A8EE}"/>
          </ac:spMkLst>
        </pc:spChg>
      </pc:sldChg>
      <pc:sldChg chg="modSp add mod ord">
        <pc:chgData name="Tim Carroll" userId="b9f8d1c5-1ab4-4537-96eb-1cb42b7bb3cf" providerId="ADAL" clId="{2F0EF7C2-DCEB-4D2F-AC97-D4445C3197A0}" dt="2023-04-17T18:31:36.853" v="4981" actId="20577"/>
        <pc:sldMkLst>
          <pc:docMk/>
          <pc:sldMk cId="3167982338" sldId="263"/>
        </pc:sldMkLst>
        <pc:spChg chg="mod">
          <ac:chgData name="Tim Carroll" userId="b9f8d1c5-1ab4-4537-96eb-1cb42b7bb3cf" providerId="ADAL" clId="{2F0EF7C2-DCEB-4D2F-AC97-D4445C3197A0}" dt="2023-04-17T18:13:26.951" v="2332" actId="20577"/>
          <ac:spMkLst>
            <pc:docMk/>
            <pc:sldMk cId="3167982338" sldId="263"/>
            <ac:spMk id="2" creationId="{5FB76C49-D0C9-CE37-E285-CB39171C401D}"/>
          </ac:spMkLst>
        </pc:spChg>
        <pc:spChg chg="mod">
          <ac:chgData name="Tim Carroll" userId="b9f8d1c5-1ab4-4537-96eb-1cb42b7bb3cf" providerId="ADAL" clId="{2F0EF7C2-DCEB-4D2F-AC97-D4445C3197A0}" dt="2023-04-17T18:31:36.853" v="4981" actId="20577"/>
          <ac:spMkLst>
            <pc:docMk/>
            <pc:sldMk cId="3167982338" sldId="263"/>
            <ac:spMk id="4" creationId="{9AC5E93D-1C49-9231-E59E-E85C44F02928}"/>
          </ac:spMkLst>
        </pc:spChg>
      </pc:sldChg>
      <pc:sldChg chg="modSp add mod ord">
        <pc:chgData name="Tim Carroll" userId="b9f8d1c5-1ab4-4537-96eb-1cb42b7bb3cf" providerId="ADAL" clId="{2F0EF7C2-DCEB-4D2F-AC97-D4445C3197A0}" dt="2023-04-17T18:55:21.616" v="6167" actId="255"/>
        <pc:sldMkLst>
          <pc:docMk/>
          <pc:sldMk cId="4253355710" sldId="264"/>
        </pc:sldMkLst>
        <pc:spChg chg="mod">
          <ac:chgData name="Tim Carroll" userId="b9f8d1c5-1ab4-4537-96eb-1cb42b7bb3cf" providerId="ADAL" clId="{2F0EF7C2-DCEB-4D2F-AC97-D4445C3197A0}" dt="2023-04-17T18:55:21.616" v="6167" actId="255"/>
          <ac:spMkLst>
            <pc:docMk/>
            <pc:sldMk cId="4253355710" sldId="264"/>
            <ac:spMk id="4" creationId="{9AC5E93D-1C49-9231-E59E-E85C44F02928}"/>
          </ac:spMkLst>
        </pc:spChg>
      </pc:sldChg>
      <pc:sldChg chg="modSp add mod ord">
        <pc:chgData name="Tim Carroll" userId="b9f8d1c5-1ab4-4537-96eb-1cb42b7bb3cf" providerId="ADAL" clId="{2F0EF7C2-DCEB-4D2F-AC97-D4445C3197A0}" dt="2023-04-17T18:31:56.427" v="4982" actId="255"/>
        <pc:sldMkLst>
          <pc:docMk/>
          <pc:sldMk cId="3928363220" sldId="265"/>
        </pc:sldMkLst>
        <pc:spChg chg="mod">
          <ac:chgData name="Tim Carroll" userId="b9f8d1c5-1ab4-4537-96eb-1cb42b7bb3cf" providerId="ADAL" clId="{2F0EF7C2-DCEB-4D2F-AC97-D4445C3197A0}" dt="2023-04-17T18:25:36.678" v="4294" actId="20577"/>
          <ac:spMkLst>
            <pc:docMk/>
            <pc:sldMk cId="3928363220" sldId="265"/>
            <ac:spMk id="2" creationId="{5FB76C49-D0C9-CE37-E285-CB39171C401D}"/>
          </ac:spMkLst>
        </pc:spChg>
        <pc:spChg chg="mod">
          <ac:chgData name="Tim Carroll" userId="b9f8d1c5-1ab4-4537-96eb-1cb42b7bb3cf" providerId="ADAL" clId="{2F0EF7C2-DCEB-4D2F-AC97-D4445C3197A0}" dt="2023-04-17T18:31:56.427" v="4982" actId="255"/>
          <ac:spMkLst>
            <pc:docMk/>
            <pc:sldMk cId="3928363220" sldId="265"/>
            <ac:spMk id="4" creationId="{9AC5E93D-1C49-9231-E59E-E85C44F02928}"/>
          </ac:spMkLst>
        </pc:spChg>
      </pc:sldChg>
      <pc:sldChg chg="modSp add mod ord">
        <pc:chgData name="Tim Carroll" userId="b9f8d1c5-1ab4-4537-96eb-1cb42b7bb3cf" providerId="ADAL" clId="{2F0EF7C2-DCEB-4D2F-AC97-D4445C3197A0}" dt="2023-04-17T18:30:07.028" v="4945" actId="20577"/>
        <pc:sldMkLst>
          <pc:docMk/>
          <pc:sldMk cId="2247496724" sldId="266"/>
        </pc:sldMkLst>
        <pc:spChg chg="mod">
          <ac:chgData name="Tim Carroll" userId="b9f8d1c5-1ab4-4537-96eb-1cb42b7bb3cf" providerId="ADAL" clId="{2F0EF7C2-DCEB-4D2F-AC97-D4445C3197A0}" dt="2023-04-17T18:27:36.786" v="4378" actId="20577"/>
          <ac:spMkLst>
            <pc:docMk/>
            <pc:sldMk cId="2247496724" sldId="266"/>
            <ac:spMk id="2" creationId="{5FB76C49-D0C9-CE37-E285-CB39171C401D}"/>
          </ac:spMkLst>
        </pc:spChg>
        <pc:spChg chg="mod">
          <ac:chgData name="Tim Carroll" userId="b9f8d1c5-1ab4-4537-96eb-1cb42b7bb3cf" providerId="ADAL" clId="{2F0EF7C2-DCEB-4D2F-AC97-D4445C3197A0}" dt="2023-04-17T18:30:07.028" v="4945" actId="20577"/>
          <ac:spMkLst>
            <pc:docMk/>
            <pc:sldMk cId="2247496724" sldId="266"/>
            <ac:spMk id="4" creationId="{9AC5E93D-1C49-9231-E59E-E85C44F02928}"/>
          </ac:spMkLst>
        </pc:spChg>
      </pc:sldChg>
      <pc:sldChg chg="modSp add mod ord">
        <pc:chgData name="Tim Carroll" userId="b9f8d1c5-1ab4-4537-96eb-1cb42b7bb3cf" providerId="ADAL" clId="{2F0EF7C2-DCEB-4D2F-AC97-D4445C3197A0}" dt="2023-04-17T18:38:42.052" v="6048" actId="20577"/>
        <pc:sldMkLst>
          <pc:docMk/>
          <pc:sldMk cId="1350999242" sldId="267"/>
        </pc:sldMkLst>
        <pc:spChg chg="mod">
          <ac:chgData name="Tim Carroll" userId="b9f8d1c5-1ab4-4537-96eb-1cb42b7bb3cf" providerId="ADAL" clId="{2F0EF7C2-DCEB-4D2F-AC97-D4445C3197A0}" dt="2023-04-17T18:32:14.899" v="4985" actId="20577"/>
          <ac:spMkLst>
            <pc:docMk/>
            <pc:sldMk cId="1350999242" sldId="267"/>
            <ac:spMk id="2" creationId="{5FB76C49-D0C9-CE37-E285-CB39171C401D}"/>
          </ac:spMkLst>
        </pc:spChg>
        <pc:spChg chg="mod">
          <ac:chgData name="Tim Carroll" userId="b9f8d1c5-1ab4-4537-96eb-1cb42b7bb3cf" providerId="ADAL" clId="{2F0EF7C2-DCEB-4D2F-AC97-D4445C3197A0}" dt="2023-04-17T18:38:42.052" v="6048" actId="20577"/>
          <ac:spMkLst>
            <pc:docMk/>
            <pc:sldMk cId="1350999242" sldId="267"/>
            <ac:spMk id="4" creationId="{9AC5E93D-1C49-9231-E59E-E85C44F02928}"/>
          </ac:spMkLst>
        </pc:spChg>
      </pc:sldChg>
      <pc:sldChg chg="modSp add mod ord">
        <pc:chgData name="Tim Carroll" userId="b9f8d1c5-1ab4-4537-96eb-1cb42b7bb3cf" providerId="ADAL" clId="{2F0EF7C2-DCEB-4D2F-AC97-D4445C3197A0}" dt="2023-04-17T19:04:07.867" v="7335" actId="20577"/>
        <pc:sldMkLst>
          <pc:docMk/>
          <pc:sldMk cId="2758660879" sldId="268"/>
        </pc:sldMkLst>
        <pc:spChg chg="mod">
          <ac:chgData name="Tim Carroll" userId="b9f8d1c5-1ab4-4537-96eb-1cb42b7bb3cf" providerId="ADAL" clId="{2F0EF7C2-DCEB-4D2F-AC97-D4445C3197A0}" dt="2023-04-17T18:39:35.882" v="6053"/>
          <ac:spMkLst>
            <pc:docMk/>
            <pc:sldMk cId="2758660879" sldId="268"/>
            <ac:spMk id="2" creationId="{5FB76C49-D0C9-CE37-E285-CB39171C401D}"/>
          </ac:spMkLst>
        </pc:spChg>
        <pc:spChg chg="mod">
          <ac:chgData name="Tim Carroll" userId="b9f8d1c5-1ab4-4537-96eb-1cb42b7bb3cf" providerId="ADAL" clId="{2F0EF7C2-DCEB-4D2F-AC97-D4445C3197A0}" dt="2023-04-17T19:04:07.867" v="7335" actId="20577"/>
          <ac:spMkLst>
            <pc:docMk/>
            <pc:sldMk cId="2758660879" sldId="268"/>
            <ac:spMk id="4" creationId="{9AC5E93D-1C49-9231-E59E-E85C44F02928}"/>
          </ac:spMkLst>
        </pc:spChg>
      </pc:sldChg>
      <pc:sldChg chg="modSp add mod ord">
        <pc:chgData name="Tim Carroll" userId="b9f8d1c5-1ab4-4537-96eb-1cb42b7bb3cf" providerId="ADAL" clId="{2F0EF7C2-DCEB-4D2F-AC97-D4445C3197A0}" dt="2023-04-17T19:13:19.431" v="8866" actId="20577"/>
        <pc:sldMkLst>
          <pc:docMk/>
          <pc:sldMk cId="1854166948" sldId="269"/>
        </pc:sldMkLst>
        <pc:spChg chg="mod">
          <ac:chgData name="Tim Carroll" userId="b9f8d1c5-1ab4-4537-96eb-1cb42b7bb3cf" providerId="ADAL" clId="{2F0EF7C2-DCEB-4D2F-AC97-D4445C3197A0}" dt="2023-04-17T19:05:15.490" v="7344" actId="27636"/>
          <ac:spMkLst>
            <pc:docMk/>
            <pc:sldMk cId="1854166948" sldId="269"/>
            <ac:spMk id="2" creationId="{5FB76C49-D0C9-CE37-E285-CB39171C401D}"/>
          </ac:spMkLst>
        </pc:spChg>
        <pc:spChg chg="mod">
          <ac:chgData name="Tim Carroll" userId="b9f8d1c5-1ab4-4537-96eb-1cb42b7bb3cf" providerId="ADAL" clId="{2F0EF7C2-DCEB-4D2F-AC97-D4445C3197A0}" dt="2023-04-17T19:13:19.431" v="8866" actId="20577"/>
          <ac:spMkLst>
            <pc:docMk/>
            <pc:sldMk cId="1854166948" sldId="269"/>
            <ac:spMk id="4" creationId="{9AC5E93D-1C49-9231-E59E-E85C44F02928}"/>
          </ac:spMkLst>
        </pc:spChg>
      </pc:sldChg>
      <pc:sldChg chg="modSp add mod">
        <pc:chgData name="Tim Carroll" userId="b9f8d1c5-1ab4-4537-96eb-1cb42b7bb3cf" providerId="ADAL" clId="{2F0EF7C2-DCEB-4D2F-AC97-D4445C3197A0}" dt="2023-04-17T19:47:07.878" v="14282" actId="20577"/>
        <pc:sldMkLst>
          <pc:docMk/>
          <pc:sldMk cId="4170108067" sldId="270"/>
        </pc:sldMkLst>
        <pc:spChg chg="mod">
          <ac:chgData name="Tim Carroll" userId="b9f8d1c5-1ab4-4537-96eb-1cb42b7bb3cf" providerId="ADAL" clId="{2F0EF7C2-DCEB-4D2F-AC97-D4445C3197A0}" dt="2023-04-17T19:37:30.074" v="12692"/>
          <ac:spMkLst>
            <pc:docMk/>
            <pc:sldMk cId="4170108067" sldId="270"/>
            <ac:spMk id="2" creationId="{5FB76C49-D0C9-CE37-E285-CB39171C401D}"/>
          </ac:spMkLst>
        </pc:spChg>
        <pc:spChg chg="mod">
          <ac:chgData name="Tim Carroll" userId="b9f8d1c5-1ab4-4537-96eb-1cb42b7bb3cf" providerId="ADAL" clId="{2F0EF7C2-DCEB-4D2F-AC97-D4445C3197A0}" dt="2023-04-17T19:47:07.878" v="14282" actId="20577"/>
          <ac:spMkLst>
            <pc:docMk/>
            <pc:sldMk cId="4170108067" sldId="270"/>
            <ac:spMk id="4" creationId="{9AC5E93D-1C49-9231-E59E-E85C44F02928}"/>
          </ac:spMkLst>
        </pc:spChg>
      </pc:sldChg>
      <pc:sldChg chg="modSp add mod">
        <pc:chgData name="Tim Carroll" userId="b9f8d1c5-1ab4-4537-96eb-1cb42b7bb3cf" providerId="ADAL" clId="{2F0EF7C2-DCEB-4D2F-AC97-D4445C3197A0}" dt="2023-04-17T19:37:03.234" v="12690" actId="20577"/>
        <pc:sldMkLst>
          <pc:docMk/>
          <pc:sldMk cId="1637898062" sldId="271"/>
        </pc:sldMkLst>
        <pc:spChg chg="mod">
          <ac:chgData name="Tim Carroll" userId="b9f8d1c5-1ab4-4537-96eb-1cb42b7bb3cf" providerId="ADAL" clId="{2F0EF7C2-DCEB-4D2F-AC97-D4445C3197A0}" dt="2023-04-17T19:29:29.885" v="11230" actId="20577"/>
          <ac:spMkLst>
            <pc:docMk/>
            <pc:sldMk cId="1637898062" sldId="271"/>
            <ac:spMk id="2" creationId="{5FB76C49-D0C9-CE37-E285-CB39171C401D}"/>
          </ac:spMkLst>
        </pc:spChg>
        <pc:spChg chg="mod">
          <ac:chgData name="Tim Carroll" userId="b9f8d1c5-1ab4-4537-96eb-1cb42b7bb3cf" providerId="ADAL" clId="{2F0EF7C2-DCEB-4D2F-AC97-D4445C3197A0}" dt="2023-04-17T19:37:03.234" v="12690" actId="20577"/>
          <ac:spMkLst>
            <pc:docMk/>
            <pc:sldMk cId="1637898062" sldId="271"/>
            <ac:spMk id="4" creationId="{9AC5E93D-1C49-9231-E59E-E85C44F02928}"/>
          </ac:spMkLst>
        </pc:spChg>
      </pc:sldChg>
      <pc:sldChg chg="modSp add mod">
        <pc:chgData name="Tim Carroll" userId="b9f8d1c5-1ab4-4537-96eb-1cb42b7bb3cf" providerId="ADAL" clId="{2F0EF7C2-DCEB-4D2F-AC97-D4445C3197A0}" dt="2023-04-17T19:28:51.211" v="11151" actId="20577"/>
        <pc:sldMkLst>
          <pc:docMk/>
          <pc:sldMk cId="249603280" sldId="272"/>
        </pc:sldMkLst>
        <pc:spChg chg="mod">
          <ac:chgData name="Tim Carroll" userId="b9f8d1c5-1ab4-4537-96eb-1cb42b7bb3cf" providerId="ADAL" clId="{2F0EF7C2-DCEB-4D2F-AC97-D4445C3197A0}" dt="2023-04-17T19:21:08.522" v="9894" actId="27636"/>
          <ac:spMkLst>
            <pc:docMk/>
            <pc:sldMk cId="249603280" sldId="272"/>
            <ac:spMk id="2" creationId="{5FB76C49-D0C9-CE37-E285-CB39171C401D}"/>
          </ac:spMkLst>
        </pc:spChg>
        <pc:spChg chg="mod">
          <ac:chgData name="Tim Carroll" userId="b9f8d1c5-1ab4-4537-96eb-1cb42b7bb3cf" providerId="ADAL" clId="{2F0EF7C2-DCEB-4D2F-AC97-D4445C3197A0}" dt="2023-04-17T19:28:51.211" v="11151" actId="20577"/>
          <ac:spMkLst>
            <pc:docMk/>
            <pc:sldMk cId="249603280" sldId="272"/>
            <ac:spMk id="4" creationId="{9AC5E93D-1C49-9231-E59E-E85C44F02928}"/>
          </ac:spMkLst>
        </pc:spChg>
      </pc:sldChg>
      <pc:sldChg chg="modSp add mod">
        <pc:chgData name="Tim Carroll" userId="b9f8d1c5-1ab4-4537-96eb-1cb42b7bb3cf" providerId="ADAL" clId="{2F0EF7C2-DCEB-4D2F-AC97-D4445C3197A0}" dt="2023-04-17T23:16:54.357" v="14828" actId="33524"/>
        <pc:sldMkLst>
          <pc:docMk/>
          <pc:sldMk cId="2214486524" sldId="273"/>
        </pc:sldMkLst>
        <pc:spChg chg="mod">
          <ac:chgData name="Tim Carroll" userId="b9f8d1c5-1ab4-4537-96eb-1cb42b7bb3cf" providerId="ADAL" clId="{2F0EF7C2-DCEB-4D2F-AC97-D4445C3197A0}" dt="2023-04-17T19:14:45.411" v="8909" actId="20577"/>
          <ac:spMkLst>
            <pc:docMk/>
            <pc:sldMk cId="2214486524" sldId="273"/>
            <ac:spMk id="2" creationId="{5FB76C49-D0C9-CE37-E285-CB39171C401D}"/>
          </ac:spMkLst>
        </pc:spChg>
        <pc:spChg chg="mod">
          <ac:chgData name="Tim Carroll" userId="b9f8d1c5-1ab4-4537-96eb-1cb42b7bb3cf" providerId="ADAL" clId="{2F0EF7C2-DCEB-4D2F-AC97-D4445C3197A0}" dt="2023-04-17T23:16:54.357" v="14828" actId="33524"/>
          <ac:spMkLst>
            <pc:docMk/>
            <pc:sldMk cId="2214486524" sldId="273"/>
            <ac:spMk id="4" creationId="{9AC5E93D-1C49-9231-E59E-E85C44F02928}"/>
          </ac:spMkLst>
        </pc:spChg>
      </pc:sldChg>
      <pc:sldChg chg="modSp add mod ord">
        <pc:chgData name="Tim Carroll" userId="b9f8d1c5-1ab4-4537-96eb-1cb42b7bb3cf" providerId="ADAL" clId="{2F0EF7C2-DCEB-4D2F-AC97-D4445C3197A0}" dt="2023-04-17T19:49:07.562" v="14369" actId="20577"/>
        <pc:sldMkLst>
          <pc:docMk/>
          <pc:sldMk cId="1287416189" sldId="274"/>
        </pc:sldMkLst>
        <pc:spChg chg="mod">
          <ac:chgData name="Tim Carroll" userId="b9f8d1c5-1ab4-4537-96eb-1cb42b7bb3cf" providerId="ADAL" clId="{2F0EF7C2-DCEB-4D2F-AC97-D4445C3197A0}" dt="2023-04-17T19:48:20.740" v="14366" actId="20577"/>
          <ac:spMkLst>
            <pc:docMk/>
            <pc:sldMk cId="1287416189" sldId="274"/>
            <ac:spMk id="2" creationId="{C1FEB5E8-AC65-5138-2240-31AF32BAEEAE}"/>
          </ac:spMkLst>
        </pc:spChg>
        <pc:spChg chg="mod">
          <ac:chgData name="Tim Carroll" userId="b9f8d1c5-1ab4-4537-96eb-1cb42b7bb3cf" providerId="ADAL" clId="{2F0EF7C2-DCEB-4D2F-AC97-D4445C3197A0}" dt="2023-04-17T19:49:07.562" v="14369" actId="20577"/>
          <ac:spMkLst>
            <pc:docMk/>
            <pc:sldMk cId="1287416189" sldId="274"/>
            <ac:spMk id="4" creationId="{D7BE1CB2-01C0-9401-DCED-5FD1E5C254EE}"/>
          </ac:spMkLst>
        </pc:spChg>
      </pc:sldChg>
      <pc:sldChg chg="modSp add mod ord">
        <pc:chgData name="Tim Carroll" userId="b9f8d1c5-1ab4-4537-96eb-1cb42b7bb3cf" providerId="ADAL" clId="{2F0EF7C2-DCEB-4D2F-AC97-D4445C3197A0}" dt="2023-04-17T19:51:46.266" v="14527"/>
        <pc:sldMkLst>
          <pc:docMk/>
          <pc:sldMk cId="1815908271" sldId="275"/>
        </pc:sldMkLst>
        <pc:spChg chg="mod">
          <ac:chgData name="Tim Carroll" userId="b9f8d1c5-1ab4-4537-96eb-1cb42b7bb3cf" providerId="ADAL" clId="{2F0EF7C2-DCEB-4D2F-AC97-D4445C3197A0}" dt="2023-04-17T19:51:21.406" v="14525" actId="20577"/>
          <ac:spMkLst>
            <pc:docMk/>
            <pc:sldMk cId="1815908271" sldId="275"/>
            <ac:spMk id="2" creationId="{C1FEB5E8-AC65-5138-2240-31AF32BAEEAE}"/>
          </ac:spMkLst>
        </pc:spChg>
        <pc:spChg chg="mod">
          <ac:chgData name="Tim Carroll" userId="b9f8d1c5-1ab4-4537-96eb-1cb42b7bb3cf" providerId="ADAL" clId="{2F0EF7C2-DCEB-4D2F-AC97-D4445C3197A0}" dt="2023-04-17T19:51:46.266" v="14527"/>
          <ac:spMkLst>
            <pc:docMk/>
            <pc:sldMk cId="1815908271" sldId="275"/>
            <ac:spMk id="4" creationId="{D7BE1CB2-01C0-9401-DCED-5FD1E5C254EE}"/>
          </ac:spMkLst>
        </pc:spChg>
      </pc:sldChg>
      <pc:sldChg chg="modSp add mod ord">
        <pc:chgData name="Tim Carroll" userId="b9f8d1c5-1ab4-4537-96eb-1cb42b7bb3cf" providerId="ADAL" clId="{2F0EF7C2-DCEB-4D2F-AC97-D4445C3197A0}" dt="2023-04-17T19:53:03.234" v="14642" actId="255"/>
        <pc:sldMkLst>
          <pc:docMk/>
          <pc:sldMk cId="637481993" sldId="276"/>
        </pc:sldMkLst>
        <pc:spChg chg="mod">
          <ac:chgData name="Tim Carroll" userId="b9f8d1c5-1ab4-4537-96eb-1cb42b7bb3cf" providerId="ADAL" clId="{2F0EF7C2-DCEB-4D2F-AC97-D4445C3197A0}" dt="2023-04-17T19:52:40.853" v="14639" actId="20577"/>
          <ac:spMkLst>
            <pc:docMk/>
            <pc:sldMk cId="637481993" sldId="276"/>
            <ac:spMk id="2" creationId="{C1FEB5E8-AC65-5138-2240-31AF32BAEEAE}"/>
          </ac:spMkLst>
        </pc:spChg>
        <pc:spChg chg="mod">
          <ac:chgData name="Tim Carroll" userId="b9f8d1c5-1ab4-4537-96eb-1cb42b7bb3cf" providerId="ADAL" clId="{2F0EF7C2-DCEB-4D2F-AC97-D4445C3197A0}" dt="2023-04-17T19:53:03.234" v="14642" actId="255"/>
          <ac:spMkLst>
            <pc:docMk/>
            <pc:sldMk cId="637481993" sldId="276"/>
            <ac:spMk id="4" creationId="{D7BE1CB2-01C0-9401-DCED-5FD1E5C254EE}"/>
          </ac:spMkLst>
        </pc:spChg>
      </pc:sldChg>
      <pc:sldChg chg="modSp add mod ord">
        <pc:chgData name="Tim Carroll" userId="b9f8d1c5-1ab4-4537-96eb-1cb42b7bb3cf" providerId="ADAL" clId="{2F0EF7C2-DCEB-4D2F-AC97-D4445C3197A0}" dt="2023-04-17T19:55:45.902" v="14824" actId="20577"/>
        <pc:sldMkLst>
          <pc:docMk/>
          <pc:sldMk cId="464830910" sldId="277"/>
        </pc:sldMkLst>
        <pc:spChg chg="mod">
          <ac:chgData name="Tim Carroll" userId="b9f8d1c5-1ab4-4537-96eb-1cb42b7bb3cf" providerId="ADAL" clId="{2F0EF7C2-DCEB-4D2F-AC97-D4445C3197A0}" dt="2023-04-17T19:53:56.863" v="14720" actId="20577"/>
          <ac:spMkLst>
            <pc:docMk/>
            <pc:sldMk cId="464830910" sldId="277"/>
            <ac:spMk id="2" creationId="{C1FEB5E8-AC65-5138-2240-31AF32BAEEAE}"/>
          </ac:spMkLst>
        </pc:spChg>
        <pc:spChg chg="mod">
          <ac:chgData name="Tim Carroll" userId="b9f8d1c5-1ab4-4537-96eb-1cb42b7bb3cf" providerId="ADAL" clId="{2F0EF7C2-DCEB-4D2F-AC97-D4445C3197A0}" dt="2023-04-17T19:55:45.902" v="14824" actId="20577"/>
          <ac:spMkLst>
            <pc:docMk/>
            <pc:sldMk cId="464830910" sldId="277"/>
            <ac:spMk id="4" creationId="{D7BE1CB2-01C0-9401-DCED-5FD1E5C254E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F1860-4616-BB7A-68D5-967B920DCD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25BA5C-2987-DE22-E7C1-E52C4029F3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976B0C7-F494-BE29-E62C-B19232C90A3C}"/>
              </a:ext>
            </a:extLst>
          </p:cNvPr>
          <p:cNvSpPr>
            <a:spLocks noGrp="1"/>
          </p:cNvSpPr>
          <p:nvPr>
            <p:ph type="dt" sz="half" idx="10"/>
          </p:nvPr>
        </p:nvSpPr>
        <p:spPr/>
        <p:txBody>
          <a:bodyPr/>
          <a:lstStyle/>
          <a:p>
            <a:fld id="{858F574E-F8A7-4287-9B71-D53168550859}" type="datetimeFigureOut">
              <a:rPr lang="en-US" smtClean="0"/>
              <a:t>4/17/2023</a:t>
            </a:fld>
            <a:endParaRPr lang="en-US"/>
          </a:p>
        </p:txBody>
      </p:sp>
      <p:sp>
        <p:nvSpPr>
          <p:cNvPr id="5" name="Footer Placeholder 4">
            <a:extLst>
              <a:ext uri="{FF2B5EF4-FFF2-40B4-BE49-F238E27FC236}">
                <a16:creationId xmlns:a16="http://schemas.microsoft.com/office/drawing/2014/main" id="{0217B1A9-C145-43B6-4AC0-E5612436BC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61168B-08A8-131C-9A8F-9D17D86FDB5E}"/>
              </a:ext>
            </a:extLst>
          </p:cNvPr>
          <p:cNvSpPr>
            <a:spLocks noGrp="1"/>
          </p:cNvSpPr>
          <p:nvPr>
            <p:ph type="sldNum" sz="quarter" idx="12"/>
          </p:nvPr>
        </p:nvSpPr>
        <p:spPr/>
        <p:txBody>
          <a:bodyPr/>
          <a:lstStyle/>
          <a:p>
            <a:fld id="{9EC2A055-EAE7-4509-AFE2-C98F4A8310F4}" type="slidenum">
              <a:rPr lang="en-US" smtClean="0"/>
              <a:t>‹#›</a:t>
            </a:fld>
            <a:endParaRPr lang="en-US"/>
          </a:p>
        </p:txBody>
      </p:sp>
    </p:spTree>
    <p:extLst>
      <p:ext uri="{BB962C8B-B14F-4D97-AF65-F5344CB8AC3E}">
        <p14:creationId xmlns:p14="http://schemas.microsoft.com/office/powerpoint/2010/main" val="2572007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48FB3-E22A-3B49-AB40-1145F40E879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456C6A-D052-B36B-244D-92AB3FAC3E5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A9919A-C8A9-3B9D-52C7-D314D1215BB3}"/>
              </a:ext>
            </a:extLst>
          </p:cNvPr>
          <p:cNvSpPr>
            <a:spLocks noGrp="1"/>
          </p:cNvSpPr>
          <p:nvPr>
            <p:ph type="dt" sz="half" idx="10"/>
          </p:nvPr>
        </p:nvSpPr>
        <p:spPr/>
        <p:txBody>
          <a:bodyPr/>
          <a:lstStyle/>
          <a:p>
            <a:fld id="{858F574E-F8A7-4287-9B71-D53168550859}" type="datetimeFigureOut">
              <a:rPr lang="en-US" smtClean="0"/>
              <a:t>4/17/2023</a:t>
            </a:fld>
            <a:endParaRPr lang="en-US"/>
          </a:p>
        </p:txBody>
      </p:sp>
      <p:sp>
        <p:nvSpPr>
          <p:cNvPr id="5" name="Footer Placeholder 4">
            <a:extLst>
              <a:ext uri="{FF2B5EF4-FFF2-40B4-BE49-F238E27FC236}">
                <a16:creationId xmlns:a16="http://schemas.microsoft.com/office/drawing/2014/main" id="{2021BBEA-1D0C-F5F3-4606-AB6652E7D4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C60856-C0EE-2B80-D2B5-DD358749551A}"/>
              </a:ext>
            </a:extLst>
          </p:cNvPr>
          <p:cNvSpPr>
            <a:spLocks noGrp="1"/>
          </p:cNvSpPr>
          <p:nvPr>
            <p:ph type="sldNum" sz="quarter" idx="12"/>
          </p:nvPr>
        </p:nvSpPr>
        <p:spPr/>
        <p:txBody>
          <a:bodyPr/>
          <a:lstStyle/>
          <a:p>
            <a:fld id="{9EC2A055-EAE7-4509-AFE2-C98F4A8310F4}" type="slidenum">
              <a:rPr lang="en-US" smtClean="0"/>
              <a:t>‹#›</a:t>
            </a:fld>
            <a:endParaRPr lang="en-US"/>
          </a:p>
        </p:txBody>
      </p:sp>
    </p:spTree>
    <p:extLst>
      <p:ext uri="{BB962C8B-B14F-4D97-AF65-F5344CB8AC3E}">
        <p14:creationId xmlns:p14="http://schemas.microsoft.com/office/powerpoint/2010/main" val="1383632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1B9479-8A88-2DC4-341E-9FF7BAB81D3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BF565C-DCE6-60AC-D9CB-D3D094FDB0C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43CAD0-38B4-7786-F5E4-5C4441CFB92B}"/>
              </a:ext>
            </a:extLst>
          </p:cNvPr>
          <p:cNvSpPr>
            <a:spLocks noGrp="1"/>
          </p:cNvSpPr>
          <p:nvPr>
            <p:ph type="dt" sz="half" idx="10"/>
          </p:nvPr>
        </p:nvSpPr>
        <p:spPr/>
        <p:txBody>
          <a:bodyPr/>
          <a:lstStyle/>
          <a:p>
            <a:fld id="{858F574E-F8A7-4287-9B71-D53168550859}" type="datetimeFigureOut">
              <a:rPr lang="en-US" smtClean="0"/>
              <a:t>4/17/2023</a:t>
            </a:fld>
            <a:endParaRPr lang="en-US"/>
          </a:p>
        </p:txBody>
      </p:sp>
      <p:sp>
        <p:nvSpPr>
          <p:cNvPr id="5" name="Footer Placeholder 4">
            <a:extLst>
              <a:ext uri="{FF2B5EF4-FFF2-40B4-BE49-F238E27FC236}">
                <a16:creationId xmlns:a16="http://schemas.microsoft.com/office/drawing/2014/main" id="{2A7C15B9-EEEF-949C-8C80-8AA34177E6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49D72F-AE92-967E-BB14-99F2C0BF227C}"/>
              </a:ext>
            </a:extLst>
          </p:cNvPr>
          <p:cNvSpPr>
            <a:spLocks noGrp="1"/>
          </p:cNvSpPr>
          <p:nvPr>
            <p:ph type="sldNum" sz="quarter" idx="12"/>
          </p:nvPr>
        </p:nvSpPr>
        <p:spPr/>
        <p:txBody>
          <a:bodyPr/>
          <a:lstStyle/>
          <a:p>
            <a:fld id="{9EC2A055-EAE7-4509-AFE2-C98F4A8310F4}" type="slidenum">
              <a:rPr lang="en-US" smtClean="0"/>
              <a:t>‹#›</a:t>
            </a:fld>
            <a:endParaRPr lang="en-US"/>
          </a:p>
        </p:txBody>
      </p:sp>
    </p:spTree>
    <p:extLst>
      <p:ext uri="{BB962C8B-B14F-4D97-AF65-F5344CB8AC3E}">
        <p14:creationId xmlns:p14="http://schemas.microsoft.com/office/powerpoint/2010/main" val="1026149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9F234-57E7-51E8-E1D4-3059CABB81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95504D-4F1B-B8CD-E6F5-546461937E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1DD845-A68D-EEE7-1756-DAE27629A3A8}"/>
              </a:ext>
            </a:extLst>
          </p:cNvPr>
          <p:cNvSpPr>
            <a:spLocks noGrp="1"/>
          </p:cNvSpPr>
          <p:nvPr>
            <p:ph type="dt" sz="half" idx="10"/>
          </p:nvPr>
        </p:nvSpPr>
        <p:spPr/>
        <p:txBody>
          <a:bodyPr/>
          <a:lstStyle/>
          <a:p>
            <a:fld id="{858F574E-F8A7-4287-9B71-D53168550859}" type="datetimeFigureOut">
              <a:rPr lang="en-US" smtClean="0"/>
              <a:t>4/17/2023</a:t>
            </a:fld>
            <a:endParaRPr lang="en-US"/>
          </a:p>
        </p:txBody>
      </p:sp>
      <p:sp>
        <p:nvSpPr>
          <p:cNvPr id="5" name="Footer Placeholder 4">
            <a:extLst>
              <a:ext uri="{FF2B5EF4-FFF2-40B4-BE49-F238E27FC236}">
                <a16:creationId xmlns:a16="http://schemas.microsoft.com/office/drawing/2014/main" id="{41C817D7-1489-3DE3-2CFD-80D664838F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95CFCF-76EE-5C4A-A1FD-CA6113FCDBD5}"/>
              </a:ext>
            </a:extLst>
          </p:cNvPr>
          <p:cNvSpPr>
            <a:spLocks noGrp="1"/>
          </p:cNvSpPr>
          <p:nvPr>
            <p:ph type="sldNum" sz="quarter" idx="12"/>
          </p:nvPr>
        </p:nvSpPr>
        <p:spPr/>
        <p:txBody>
          <a:bodyPr/>
          <a:lstStyle/>
          <a:p>
            <a:fld id="{9EC2A055-EAE7-4509-AFE2-C98F4A8310F4}" type="slidenum">
              <a:rPr lang="en-US" smtClean="0"/>
              <a:t>‹#›</a:t>
            </a:fld>
            <a:endParaRPr lang="en-US"/>
          </a:p>
        </p:txBody>
      </p:sp>
    </p:spTree>
    <p:extLst>
      <p:ext uri="{BB962C8B-B14F-4D97-AF65-F5344CB8AC3E}">
        <p14:creationId xmlns:p14="http://schemas.microsoft.com/office/powerpoint/2010/main" val="2983835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FBFBC-0422-B89B-EA90-7B6EAD5E6F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42DBA3D-D7C6-5333-FDC5-C158259E81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10B7C7-CA51-5816-14D2-1C53A13460EA}"/>
              </a:ext>
            </a:extLst>
          </p:cNvPr>
          <p:cNvSpPr>
            <a:spLocks noGrp="1"/>
          </p:cNvSpPr>
          <p:nvPr>
            <p:ph type="dt" sz="half" idx="10"/>
          </p:nvPr>
        </p:nvSpPr>
        <p:spPr/>
        <p:txBody>
          <a:bodyPr/>
          <a:lstStyle/>
          <a:p>
            <a:fld id="{858F574E-F8A7-4287-9B71-D53168550859}" type="datetimeFigureOut">
              <a:rPr lang="en-US" smtClean="0"/>
              <a:t>4/17/2023</a:t>
            </a:fld>
            <a:endParaRPr lang="en-US"/>
          </a:p>
        </p:txBody>
      </p:sp>
      <p:sp>
        <p:nvSpPr>
          <p:cNvPr id="5" name="Footer Placeholder 4">
            <a:extLst>
              <a:ext uri="{FF2B5EF4-FFF2-40B4-BE49-F238E27FC236}">
                <a16:creationId xmlns:a16="http://schemas.microsoft.com/office/drawing/2014/main" id="{978010E3-C559-B70C-1CF1-F2B9FD3883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192D90-3D47-ECDF-E95C-25C67A1241A8}"/>
              </a:ext>
            </a:extLst>
          </p:cNvPr>
          <p:cNvSpPr>
            <a:spLocks noGrp="1"/>
          </p:cNvSpPr>
          <p:nvPr>
            <p:ph type="sldNum" sz="quarter" idx="12"/>
          </p:nvPr>
        </p:nvSpPr>
        <p:spPr/>
        <p:txBody>
          <a:bodyPr/>
          <a:lstStyle/>
          <a:p>
            <a:fld id="{9EC2A055-EAE7-4509-AFE2-C98F4A8310F4}" type="slidenum">
              <a:rPr lang="en-US" smtClean="0"/>
              <a:t>‹#›</a:t>
            </a:fld>
            <a:endParaRPr lang="en-US"/>
          </a:p>
        </p:txBody>
      </p:sp>
    </p:spTree>
    <p:extLst>
      <p:ext uri="{BB962C8B-B14F-4D97-AF65-F5344CB8AC3E}">
        <p14:creationId xmlns:p14="http://schemas.microsoft.com/office/powerpoint/2010/main" val="3675704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0DF02-375B-2A7C-784E-0D1BC1D522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44C7A9-447F-118E-D5B1-32FA29F80C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3A1DAA-7BD0-6304-3991-4162CB4BB7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E56AF3-8C29-6DAF-9D02-3123226C7B77}"/>
              </a:ext>
            </a:extLst>
          </p:cNvPr>
          <p:cNvSpPr>
            <a:spLocks noGrp="1"/>
          </p:cNvSpPr>
          <p:nvPr>
            <p:ph type="dt" sz="half" idx="10"/>
          </p:nvPr>
        </p:nvSpPr>
        <p:spPr/>
        <p:txBody>
          <a:bodyPr/>
          <a:lstStyle/>
          <a:p>
            <a:fld id="{858F574E-F8A7-4287-9B71-D53168550859}" type="datetimeFigureOut">
              <a:rPr lang="en-US" smtClean="0"/>
              <a:t>4/17/2023</a:t>
            </a:fld>
            <a:endParaRPr lang="en-US"/>
          </a:p>
        </p:txBody>
      </p:sp>
      <p:sp>
        <p:nvSpPr>
          <p:cNvPr id="6" name="Footer Placeholder 5">
            <a:extLst>
              <a:ext uri="{FF2B5EF4-FFF2-40B4-BE49-F238E27FC236}">
                <a16:creationId xmlns:a16="http://schemas.microsoft.com/office/drawing/2014/main" id="{BCD5038D-DC4E-D0EA-6BB3-AF538ED1A8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5A14BA-1285-4A50-A048-D54F0030D58F}"/>
              </a:ext>
            </a:extLst>
          </p:cNvPr>
          <p:cNvSpPr>
            <a:spLocks noGrp="1"/>
          </p:cNvSpPr>
          <p:nvPr>
            <p:ph type="sldNum" sz="quarter" idx="12"/>
          </p:nvPr>
        </p:nvSpPr>
        <p:spPr/>
        <p:txBody>
          <a:bodyPr/>
          <a:lstStyle/>
          <a:p>
            <a:fld id="{9EC2A055-EAE7-4509-AFE2-C98F4A8310F4}" type="slidenum">
              <a:rPr lang="en-US" smtClean="0"/>
              <a:t>‹#›</a:t>
            </a:fld>
            <a:endParaRPr lang="en-US"/>
          </a:p>
        </p:txBody>
      </p:sp>
    </p:spTree>
    <p:extLst>
      <p:ext uri="{BB962C8B-B14F-4D97-AF65-F5344CB8AC3E}">
        <p14:creationId xmlns:p14="http://schemas.microsoft.com/office/powerpoint/2010/main" val="2874488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250C7-E15E-3D37-7450-FDB5EF24937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B994E2F-2FF3-9961-B053-F260292535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4515B1-4EFC-3821-0A3C-6D07E964A17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C7E4D79-05F1-64A7-3353-3478D1AB23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A58AB0-36DE-0ECA-BC53-32104EC6B2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41C8FC5-43AD-095E-D824-D5EE5671DF39}"/>
              </a:ext>
            </a:extLst>
          </p:cNvPr>
          <p:cNvSpPr>
            <a:spLocks noGrp="1"/>
          </p:cNvSpPr>
          <p:nvPr>
            <p:ph type="dt" sz="half" idx="10"/>
          </p:nvPr>
        </p:nvSpPr>
        <p:spPr/>
        <p:txBody>
          <a:bodyPr/>
          <a:lstStyle/>
          <a:p>
            <a:fld id="{858F574E-F8A7-4287-9B71-D53168550859}" type="datetimeFigureOut">
              <a:rPr lang="en-US" smtClean="0"/>
              <a:t>4/17/2023</a:t>
            </a:fld>
            <a:endParaRPr lang="en-US"/>
          </a:p>
        </p:txBody>
      </p:sp>
      <p:sp>
        <p:nvSpPr>
          <p:cNvPr id="8" name="Footer Placeholder 7">
            <a:extLst>
              <a:ext uri="{FF2B5EF4-FFF2-40B4-BE49-F238E27FC236}">
                <a16:creationId xmlns:a16="http://schemas.microsoft.com/office/drawing/2014/main" id="{3C1F28B7-8F84-824B-37CB-CEC95DE29FE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E19FA0D-992C-DD1A-FFAE-59FD9D10B347}"/>
              </a:ext>
            </a:extLst>
          </p:cNvPr>
          <p:cNvSpPr>
            <a:spLocks noGrp="1"/>
          </p:cNvSpPr>
          <p:nvPr>
            <p:ph type="sldNum" sz="quarter" idx="12"/>
          </p:nvPr>
        </p:nvSpPr>
        <p:spPr/>
        <p:txBody>
          <a:bodyPr/>
          <a:lstStyle/>
          <a:p>
            <a:fld id="{9EC2A055-EAE7-4509-AFE2-C98F4A8310F4}" type="slidenum">
              <a:rPr lang="en-US" smtClean="0"/>
              <a:t>‹#›</a:t>
            </a:fld>
            <a:endParaRPr lang="en-US"/>
          </a:p>
        </p:txBody>
      </p:sp>
    </p:spTree>
    <p:extLst>
      <p:ext uri="{BB962C8B-B14F-4D97-AF65-F5344CB8AC3E}">
        <p14:creationId xmlns:p14="http://schemas.microsoft.com/office/powerpoint/2010/main" val="683338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68704-2105-6DB0-D2CA-1A601E1B017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6C221E1-ED92-B72F-E757-E14123C89A2D}"/>
              </a:ext>
            </a:extLst>
          </p:cNvPr>
          <p:cNvSpPr>
            <a:spLocks noGrp="1"/>
          </p:cNvSpPr>
          <p:nvPr>
            <p:ph type="dt" sz="half" idx="10"/>
          </p:nvPr>
        </p:nvSpPr>
        <p:spPr/>
        <p:txBody>
          <a:bodyPr/>
          <a:lstStyle/>
          <a:p>
            <a:fld id="{858F574E-F8A7-4287-9B71-D53168550859}" type="datetimeFigureOut">
              <a:rPr lang="en-US" smtClean="0"/>
              <a:t>4/17/2023</a:t>
            </a:fld>
            <a:endParaRPr lang="en-US"/>
          </a:p>
        </p:txBody>
      </p:sp>
      <p:sp>
        <p:nvSpPr>
          <p:cNvPr id="4" name="Footer Placeholder 3">
            <a:extLst>
              <a:ext uri="{FF2B5EF4-FFF2-40B4-BE49-F238E27FC236}">
                <a16:creationId xmlns:a16="http://schemas.microsoft.com/office/drawing/2014/main" id="{6676A35A-4FE3-162F-9DF0-00E5C02EF8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6AED902-2842-B0E6-FF54-874A1B61568E}"/>
              </a:ext>
            </a:extLst>
          </p:cNvPr>
          <p:cNvSpPr>
            <a:spLocks noGrp="1"/>
          </p:cNvSpPr>
          <p:nvPr>
            <p:ph type="sldNum" sz="quarter" idx="12"/>
          </p:nvPr>
        </p:nvSpPr>
        <p:spPr/>
        <p:txBody>
          <a:bodyPr/>
          <a:lstStyle/>
          <a:p>
            <a:fld id="{9EC2A055-EAE7-4509-AFE2-C98F4A8310F4}" type="slidenum">
              <a:rPr lang="en-US" smtClean="0"/>
              <a:t>‹#›</a:t>
            </a:fld>
            <a:endParaRPr lang="en-US"/>
          </a:p>
        </p:txBody>
      </p:sp>
    </p:spTree>
    <p:extLst>
      <p:ext uri="{BB962C8B-B14F-4D97-AF65-F5344CB8AC3E}">
        <p14:creationId xmlns:p14="http://schemas.microsoft.com/office/powerpoint/2010/main" val="3160837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9E3D89-4985-9968-E16C-0A35C9193BAC}"/>
              </a:ext>
            </a:extLst>
          </p:cNvPr>
          <p:cNvSpPr>
            <a:spLocks noGrp="1"/>
          </p:cNvSpPr>
          <p:nvPr>
            <p:ph type="dt" sz="half" idx="10"/>
          </p:nvPr>
        </p:nvSpPr>
        <p:spPr/>
        <p:txBody>
          <a:bodyPr/>
          <a:lstStyle/>
          <a:p>
            <a:fld id="{858F574E-F8A7-4287-9B71-D53168550859}" type="datetimeFigureOut">
              <a:rPr lang="en-US" smtClean="0"/>
              <a:t>4/17/2023</a:t>
            </a:fld>
            <a:endParaRPr lang="en-US"/>
          </a:p>
        </p:txBody>
      </p:sp>
      <p:sp>
        <p:nvSpPr>
          <p:cNvPr id="3" name="Footer Placeholder 2">
            <a:extLst>
              <a:ext uri="{FF2B5EF4-FFF2-40B4-BE49-F238E27FC236}">
                <a16:creationId xmlns:a16="http://schemas.microsoft.com/office/drawing/2014/main" id="{916C342E-05B7-5C70-A363-8C0BD6836BA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DB43F9-D7D4-2DB9-0427-A7CBDAFDEB4A}"/>
              </a:ext>
            </a:extLst>
          </p:cNvPr>
          <p:cNvSpPr>
            <a:spLocks noGrp="1"/>
          </p:cNvSpPr>
          <p:nvPr>
            <p:ph type="sldNum" sz="quarter" idx="12"/>
          </p:nvPr>
        </p:nvSpPr>
        <p:spPr/>
        <p:txBody>
          <a:bodyPr/>
          <a:lstStyle/>
          <a:p>
            <a:fld id="{9EC2A055-EAE7-4509-AFE2-C98F4A8310F4}" type="slidenum">
              <a:rPr lang="en-US" smtClean="0"/>
              <a:t>‹#›</a:t>
            </a:fld>
            <a:endParaRPr lang="en-US"/>
          </a:p>
        </p:txBody>
      </p:sp>
    </p:spTree>
    <p:extLst>
      <p:ext uri="{BB962C8B-B14F-4D97-AF65-F5344CB8AC3E}">
        <p14:creationId xmlns:p14="http://schemas.microsoft.com/office/powerpoint/2010/main" val="133870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4F133-A220-46D4-672C-C1C31AE70C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266CE1-AE0E-F470-7AAB-FE0DFA43CC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58F34FF-71C0-ABB9-CF7C-C61498DC5B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418F5F-8F31-C5CD-7207-078F619D59A3}"/>
              </a:ext>
            </a:extLst>
          </p:cNvPr>
          <p:cNvSpPr>
            <a:spLocks noGrp="1"/>
          </p:cNvSpPr>
          <p:nvPr>
            <p:ph type="dt" sz="half" idx="10"/>
          </p:nvPr>
        </p:nvSpPr>
        <p:spPr/>
        <p:txBody>
          <a:bodyPr/>
          <a:lstStyle/>
          <a:p>
            <a:fld id="{858F574E-F8A7-4287-9B71-D53168550859}" type="datetimeFigureOut">
              <a:rPr lang="en-US" smtClean="0"/>
              <a:t>4/17/2023</a:t>
            </a:fld>
            <a:endParaRPr lang="en-US"/>
          </a:p>
        </p:txBody>
      </p:sp>
      <p:sp>
        <p:nvSpPr>
          <p:cNvPr id="6" name="Footer Placeholder 5">
            <a:extLst>
              <a:ext uri="{FF2B5EF4-FFF2-40B4-BE49-F238E27FC236}">
                <a16:creationId xmlns:a16="http://schemas.microsoft.com/office/drawing/2014/main" id="{D02ECBC9-EAF6-B924-5CD3-C35CE8EFD6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F6B450-424F-6BD4-B86E-20CC3053303A}"/>
              </a:ext>
            </a:extLst>
          </p:cNvPr>
          <p:cNvSpPr>
            <a:spLocks noGrp="1"/>
          </p:cNvSpPr>
          <p:nvPr>
            <p:ph type="sldNum" sz="quarter" idx="12"/>
          </p:nvPr>
        </p:nvSpPr>
        <p:spPr/>
        <p:txBody>
          <a:bodyPr/>
          <a:lstStyle/>
          <a:p>
            <a:fld id="{9EC2A055-EAE7-4509-AFE2-C98F4A8310F4}" type="slidenum">
              <a:rPr lang="en-US" smtClean="0"/>
              <a:t>‹#›</a:t>
            </a:fld>
            <a:endParaRPr lang="en-US"/>
          </a:p>
        </p:txBody>
      </p:sp>
    </p:spTree>
    <p:extLst>
      <p:ext uri="{BB962C8B-B14F-4D97-AF65-F5344CB8AC3E}">
        <p14:creationId xmlns:p14="http://schemas.microsoft.com/office/powerpoint/2010/main" val="1545941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6BB81-FA45-31C6-2C24-A609651698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D16029-F8DB-88E7-2643-4A83FE3200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0681A27-9BC5-2923-5BD0-C138DF7995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0049FF-E0A6-C6BF-5780-F580414833CE}"/>
              </a:ext>
            </a:extLst>
          </p:cNvPr>
          <p:cNvSpPr>
            <a:spLocks noGrp="1"/>
          </p:cNvSpPr>
          <p:nvPr>
            <p:ph type="dt" sz="half" idx="10"/>
          </p:nvPr>
        </p:nvSpPr>
        <p:spPr/>
        <p:txBody>
          <a:bodyPr/>
          <a:lstStyle/>
          <a:p>
            <a:fld id="{858F574E-F8A7-4287-9B71-D53168550859}" type="datetimeFigureOut">
              <a:rPr lang="en-US" smtClean="0"/>
              <a:t>4/17/2023</a:t>
            </a:fld>
            <a:endParaRPr lang="en-US"/>
          </a:p>
        </p:txBody>
      </p:sp>
      <p:sp>
        <p:nvSpPr>
          <p:cNvPr id="6" name="Footer Placeholder 5">
            <a:extLst>
              <a:ext uri="{FF2B5EF4-FFF2-40B4-BE49-F238E27FC236}">
                <a16:creationId xmlns:a16="http://schemas.microsoft.com/office/drawing/2014/main" id="{C8A3D8D1-0FFC-E5A1-1D91-4D5EC79060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162690-47F6-AEF0-82D1-D1301A78CD7D}"/>
              </a:ext>
            </a:extLst>
          </p:cNvPr>
          <p:cNvSpPr>
            <a:spLocks noGrp="1"/>
          </p:cNvSpPr>
          <p:nvPr>
            <p:ph type="sldNum" sz="quarter" idx="12"/>
          </p:nvPr>
        </p:nvSpPr>
        <p:spPr/>
        <p:txBody>
          <a:bodyPr/>
          <a:lstStyle/>
          <a:p>
            <a:fld id="{9EC2A055-EAE7-4509-AFE2-C98F4A8310F4}" type="slidenum">
              <a:rPr lang="en-US" smtClean="0"/>
              <a:t>‹#›</a:t>
            </a:fld>
            <a:endParaRPr lang="en-US"/>
          </a:p>
        </p:txBody>
      </p:sp>
    </p:spTree>
    <p:extLst>
      <p:ext uri="{BB962C8B-B14F-4D97-AF65-F5344CB8AC3E}">
        <p14:creationId xmlns:p14="http://schemas.microsoft.com/office/powerpoint/2010/main" val="4071501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6990DE-663C-419C-040C-A1F7E1FCBF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318CAA-5B69-D544-56DF-45A673C92D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3A47DC-9945-C4DD-2C70-A2D3EA1634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8F574E-F8A7-4287-9B71-D53168550859}" type="datetimeFigureOut">
              <a:rPr lang="en-US" smtClean="0"/>
              <a:t>4/17/2023</a:t>
            </a:fld>
            <a:endParaRPr lang="en-US"/>
          </a:p>
        </p:txBody>
      </p:sp>
      <p:sp>
        <p:nvSpPr>
          <p:cNvPr id="5" name="Footer Placeholder 4">
            <a:extLst>
              <a:ext uri="{FF2B5EF4-FFF2-40B4-BE49-F238E27FC236}">
                <a16:creationId xmlns:a16="http://schemas.microsoft.com/office/drawing/2014/main" id="{492FC739-D69E-85BD-DC43-9B13BDC91D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731EEC-B593-B525-3E4C-55AE8A1804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2A055-EAE7-4509-AFE2-C98F4A8310F4}" type="slidenum">
              <a:rPr lang="en-US" smtClean="0"/>
              <a:t>‹#›</a:t>
            </a:fld>
            <a:endParaRPr lang="en-US"/>
          </a:p>
        </p:txBody>
      </p:sp>
    </p:spTree>
    <p:extLst>
      <p:ext uri="{BB962C8B-B14F-4D97-AF65-F5344CB8AC3E}">
        <p14:creationId xmlns:p14="http://schemas.microsoft.com/office/powerpoint/2010/main" val="3996994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F276E-77CD-D0CA-2817-9F436866F059}"/>
              </a:ext>
            </a:extLst>
          </p:cNvPr>
          <p:cNvSpPr>
            <a:spLocks noGrp="1"/>
          </p:cNvSpPr>
          <p:nvPr>
            <p:ph type="ctrTitle"/>
          </p:nvPr>
        </p:nvSpPr>
        <p:spPr/>
        <p:txBody>
          <a:bodyPr>
            <a:normAutofit/>
          </a:bodyPr>
          <a:lstStyle/>
          <a:p>
            <a:r>
              <a:rPr lang="en-US" sz="4000" b="0" i="0" dirty="0">
                <a:solidFill>
                  <a:srgbClr val="000000"/>
                </a:solidFill>
                <a:effectLst/>
                <a:latin typeface="Calibri" panose="020F0502020204030204" pitchFamily="34" charset="0"/>
              </a:rPr>
              <a:t>Shoring up your organization for the silver tsunami with a robust operator training program </a:t>
            </a:r>
            <a:r>
              <a:rPr lang="en-US" sz="4000" dirty="0"/>
              <a:t> </a:t>
            </a:r>
          </a:p>
        </p:txBody>
      </p:sp>
      <p:sp>
        <p:nvSpPr>
          <p:cNvPr id="3" name="Subtitle 2">
            <a:extLst>
              <a:ext uri="{FF2B5EF4-FFF2-40B4-BE49-F238E27FC236}">
                <a16:creationId xmlns:a16="http://schemas.microsoft.com/office/drawing/2014/main" id="{17EBCD37-0BC6-2DAD-F28C-7932C544F298}"/>
              </a:ext>
            </a:extLst>
          </p:cNvPr>
          <p:cNvSpPr>
            <a:spLocks noGrp="1"/>
          </p:cNvSpPr>
          <p:nvPr>
            <p:ph type="subTitle" idx="1"/>
          </p:nvPr>
        </p:nvSpPr>
        <p:spPr/>
        <p:txBody>
          <a:bodyPr/>
          <a:lstStyle/>
          <a:p>
            <a:r>
              <a:rPr lang="en-US" dirty="0"/>
              <a:t>Presented by: Tim Carroll O&amp;M Consultant </a:t>
            </a:r>
          </a:p>
          <a:p>
            <a:r>
              <a:rPr lang="en-US" dirty="0"/>
              <a:t>Brown and Caldwell </a:t>
            </a:r>
          </a:p>
        </p:txBody>
      </p:sp>
    </p:spTree>
    <p:extLst>
      <p:ext uri="{BB962C8B-B14F-4D97-AF65-F5344CB8AC3E}">
        <p14:creationId xmlns:p14="http://schemas.microsoft.com/office/powerpoint/2010/main" val="3832376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76C49-D0C9-CE37-E285-CB39171C401D}"/>
              </a:ext>
            </a:extLst>
          </p:cNvPr>
          <p:cNvSpPr>
            <a:spLocks noGrp="1"/>
          </p:cNvSpPr>
          <p:nvPr>
            <p:ph type="title"/>
          </p:nvPr>
        </p:nvSpPr>
        <p:spPr/>
        <p:txBody>
          <a:bodyPr>
            <a:normAutofit fontScale="90000"/>
          </a:bodyPr>
          <a:lstStyle/>
          <a:p>
            <a:pPr algn="ctr"/>
            <a:br>
              <a:rPr lang="en-US" sz="4400" b="0" i="0" dirty="0">
                <a:solidFill>
                  <a:srgbClr val="000000"/>
                </a:solidFill>
                <a:effectLst/>
                <a:latin typeface="Calibri" panose="020F0502020204030204" pitchFamily="34" charset="0"/>
              </a:rPr>
            </a:br>
            <a:br>
              <a:rPr lang="en-US" sz="4400" b="0" i="0" dirty="0">
                <a:solidFill>
                  <a:srgbClr val="000000"/>
                </a:solidFill>
                <a:effectLst/>
                <a:latin typeface="Calibri" panose="020F0502020204030204" pitchFamily="34" charset="0"/>
              </a:rPr>
            </a:br>
            <a:r>
              <a:rPr lang="en-US" sz="4400" b="0" i="0" dirty="0">
                <a:solidFill>
                  <a:srgbClr val="000000"/>
                </a:solidFill>
                <a:effectLst/>
                <a:latin typeface="Calibri" panose="020F0502020204030204" pitchFamily="34" charset="0"/>
              </a:rPr>
              <a:t>Foundational wastewater theory: We call these the levers of a plant. </a:t>
            </a:r>
            <a:br>
              <a:rPr lang="en-US" sz="4400" b="0" i="0" dirty="0">
                <a:solidFill>
                  <a:srgbClr val="000000"/>
                </a:solidFill>
                <a:effectLst/>
                <a:latin typeface="Calibri" panose="020F0502020204030204" pitchFamily="34" charset="0"/>
              </a:rPr>
            </a:br>
            <a:br>
              <a:rPr lang="en-US" sz="4400" b="0" i="0" dirty="0">
                <a:solidFill>
                  <a:srgbClr val="000000"/>
                </a:solidFill>
                <a:effectLst/>
                <a:latin typeface="Calibri" panose="020F0502020204030204" pitchFamily="34" charset="0"/>
              </a:rPr>
            </a:br>
            <a:endParaRPr lang="en-US" dirty="0"/>
          </a:p>
        </p:txBody>
      </p:sp>
      <p:sp>
        <p:nvSpPr>
          <p:cNvPr id="4" name="Content Placeholder 3">
            <a:extLst>
              <a:ext uri="{FF2B5EF4-FFF2-40B4-BE49-F238E27FC236}">
                <a16:creationId xmlns:a16="http://schemas.microsoft.com/office/drawing/2014/main" id="{9AC5E93D-1C49-9231-E59E-E85C44F02928}"/>
              </a:ext>
            </a:extLst>
          </p:cNvPr>
          <p:cNvSpPr>
            <a:spLocks noGrp="1"/>
          </p:cNvSpPr>
          <p:nvPr>
            <p:ph idx="1"/>
          </p:nvPr>
        </p:nvSpPr>
        <p:spPr/>
        <p:txBody>
          <a:bodyPr/>
          <a:lstStyle/>
          <a:p>
            <a:r>
              <a:rPr lang="en-US" dirty="0"/>
              <a:t>Major processes and their function.</a:t>
            </a:r>
          </a:p>
          <a:p>
            <a:r>
              <a:rPr lang="en-US" dirty="0"/>
              <a:t>Process relationships: If I reduce my RAS Rate, what happens to my Mixed Liquor concentration?  If grit is efficiently removed in preliminary treatment what happens to my volatile solids concentration in the primary sludge? </a:t>
            </a:r>
          </a:p>
          <a:p>
            <a:r>
              <a:rPr lang="en-US" dirty="0"/>
              <a:t>Process knowledge: Why do I get more digester gas with a higher percentage of primary sludge vs secondary sludge? What is SRT and why do I care? Why does my activated sludge plant have air in some places and not others? </a:t>
            </a:r>
          </a:p>
        </p:txBody>
      </p:sp>
    </p:spTree>
    <p:extLst>
      <p:ext uri="{BB962C8B-B14F-4D97-AF65-F5344CB8AC3E}">
        <p14:creationId xmlns:p14="http://schemas.microsoft.com/office/powerpoint/2010/main" val="1350999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76C49-D0C9-CE37-E285-CB39171C401D}"/>
              </a:ext>
            </a:extLst>
          </p:cNvPr>
          <p:cNvSpPr>
            <a:spLocks noGrp="1"/>
          </p:cNvSpPr>
          <p:nvPr>
            <p:ph type="title"/>
          </p:nvPr>
        </p:nvSpPr>
        <p:spPr/>
        <p:txBody>
          <a:bodyPr/>
          <a:lstStyle/>
          <a:p>
            <a:pPr algn="ctr"/>
            <a:r>
              <a:rPr lang="en-US" sz="4400" b="0" i="0" dirty="0">
                <a:solidFill>
                  <a:srgbClr val="000000"/>
                </a:solidFill>
                <a:effectLst/>
                <a:latin typeface="Calibri" panose="020F0502020204030204" pitchFamily="34" charset="0"/>
              </a:rPr>
              <a:t>The ability to understand applied math: The LBS formula and beyond. </a:t>
            </a:r>
            <a:endParaRPr lang="en-US" dirty="0"/>
          </a:p>
        </p:txBody>
      </p:sp>
      <p:sp>
        <p:nvSpPr>
          <p:cNvPr id="4" name="Content Placeholder 3">
            <a:extLst>
              <a:ext uri="{FF2B5EF4-FFF2-40B4-BE49-F238E27FC236}">
                <a16:creationId xmlns:a16="http://schemas.microsoft.com/office/drawing/2014/main" id="{9AC5E93D-1C49-9231-E59E-E85C44F02928}"/>
              </a:ext>
            </a:extLst>
          </p:cNvPr>
          <p:cNvSpPr>
            <a:spLocks noGrp="1"/>
          </p:cNvSpPr>
          <p:nvPr>
            <p:ph idx="1"/>
          </p:nvPr>
        </p:nvSpPr>
        <p:spPr/>
        <p:txBody>
          <a:bodyPr/>
          <a:lstStyle/>
          <a:p>
            <a:pPr fontAlgn="base"/>
            <a:r>
              <a:rPr lang="en-US" sz="2000" dirty="0">
                <a:solidFill>
                  <a:srgbClr val="000000"/>
                </a:solidFill>
                <a:latin typeface="Calibri" panose="020F0502020204030204" pitchFamily="34" charset="0"/>
              </a:rPr>
              <a:t>Math is a foundational piece of operating and maintaining a wastewater facility </a:t>
            </a:r>
          </a:p>
          <a:p>
            <a:pPr fontAlgn="base"/>
            <a:r>
              <a:rPr lang="en-US" sz="2000" b="0" i="0" dirty="0">
                <a:solidFill>
                  <a:srgbClr val="000000"/>
                </a:solidFill>
                <a:effectLst/>
                <a:latin typeface="Calibri" panose="020F0502020204030204" pitchFamily="34" charset="0"/>
              </a:rPr>
              <a:t>The ability to perform applied math is critical toward ordering</a:t>
            </a:r>
            <a:r>
              <a:rPr lang="en-US" sz="2000" dirty="0">
                <a:solidFill>
                  <a:srgbClr val="000000"/>
                </a:solidFill>
                <a:latin typeface="Calibri" panose="020F0502020204030204" pitchFamily="34" charset="0"/>
              </a:rPr>
              <a:t> chemicals, making process changes, budgeting, dosing chemicals and meeting permit compliance. </a:t>
            </a:r>
          </a:p>
          <a:p>
            <a:pPr fontAlgn="base"/>
            <a:r>
              <a:rPr lang="en-US" sz="2000" dirty="0">
                <a:solidFill>
                  <a:srgbClr val="000000"/>
                </a:solidFill>
                <a:latin typeface="Calibri" panose="020F0502020204030204" pitchFamily="34" charset="0"/>
              </a:rPr>
              <a:t>The ability to perform applied math lays the foundation for successfully passing wastewater certification exams. </a:t>
            </a:r>
          </a:p>
          <a:p>
            <a:pPr fontAlgn="base"/>
            <a:r>
              <a:rPr lang="en-US" sz="2000" b="0" i="0" dirty="0">
                <a:solidFill>
                  <a:srgbClr val="000000"/>
                </a:solidFill>
                <a:effectLst/>
                <a:latin typeface="Calibri" panose="020F0502020204030204" pitchFamily="34" charset="0"/>
              </a:rPr>
              <a:t>Applied math </a:t>
            </a:r>
            <a:r>
              <a:rPr lang="en-US" sz="2000" dirty="0">
                <a:solidFill>
                  <a:srgbClr val="000000"/>
                </a:solidFill>
                <a:latin typeface="Calibri" panose="020F0502020204030204" pitchFamily="34" charset="0"/>
              </a:rPr>
              <a:t>can be taught in way that is clean, concise, repeatable and scale able. </a:t>
            </a:r>
          </a:p>
          <a:p>
            <a:pPr fontAlgn="base"/>
            <a:r>
              <a:rPr lang="en-US" sz="2000" dirty="0">
                <a:solidFill>
                  <a:srgbClr val="000000"/>
                </a:solidFill>
                <a:latin typeface="Calibri" panose="020F0502020204030204" pitchFamily="34" charset="0"/>
              </a:rPr>
              <a:t>O&amp;M Staff that can perform applied math and understand it can take OM manuals, run the numbers and make informed and appropriate plant changes. </a:t>
            </a:r>
          </a:p>
          <a:p>
            <a:pPr marL="0" indent="0" fontAlgn="base">
              <a:buNone/>
            </a:pPr>
            <a:endParaRPr lang="en-US" sz="2000" b="0" i="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2758660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76C49-D0C9-CE37-E285-CB39171C401D}"/>
              </a:ext>
            </a:extLst>
          </p:cNvPr>
          <p:cNvSpPr>
            <a:spLocks noGrp="1"/>
          </p:cNvSpPr>
          <p:nvPr>
            <p:ph type="title"/>
          </p:nvPr>
        </p:nvSpPr>
        <p:spPr/>
        <p:txBody>
          <a:bodyPr>
            <a:normAutofit/>
          </a:bodyPr>
          <a:lstStyle/>
          <a:p>
            <a:pPr algn="ctr" rtl="0" fontAlgn="base"/>
            <a:r>
              <a:rPr lang="en-US" sz="4400" b="0" i="0" dirty="0">
                <a:solidFill>
                  <a:srgbClr val="000000"/>
                </a:solidFill>
                <a:effectLst/>
                <a:latin typeface="Calibri" panose="020F0502020204030204" pitchFamily="34" charset="0"/>
              </a:rPr>
              <a:t>Troubleshooting: The war stories.  </a:t>
            </a:r>
          </a:p>
        </p:txBody>
      </p:sp>
      <p:sp>
        <p:nvSpPr>
          <p:cNvPr id="4" name="Content Placeholder 3">
            <a:extLst>
              <a:ext uri="{FF2B5EF4-FFF2-40B4-BE49-F238E27FC236}">
                <a16:creationId xmlns:a16="http://schemas.microsoft.com/office/drawing/2014/main" id="{9AC5E93D-1C49-9231-E59E-E85C44F02928}"/>
              </a:ext>
            </a:extLst>
          </p:cNvPr>
          <p:cNvSpPr>
            <a:spLocks noGrp="1"/>
          </p:cNvSpPr>
          <p:nvPr>
            <p:ph idx="1"/>
          </p:nvPr>
        </p:nvSpPr>
        <p:spPr/>
        <p:txBody>
          <a:bodyPr/>
          <a:lstStyle/>
          <a:p>
            <a:pPr fontAlgn="base"/>
            <a:r>
              <a:rPr lang="en-US" sz="2000" dirty="0">
                <a:solidFill>
                  <a:srgbClr val="000000"/>
                </a:solidFill>
                <a:latin typeface="Calibri" panose="020F0502020204030204" pitchFamily="34" charset="0"/>
              </a:rPr>
              <a:t>Healthy organizations take lessons learned seriously. If something out of the ordinary happened, it should be documented and shared as part of your training program. What went well, what could have been done better, what did the organization learn? </a:t>
            </a:r>
          </a:p>
          <a:p>
            <a:pPr fontAlgn="base"/>
            <a:r>
              <a:rPr lang="en-US" sz="2000" b="0" i="0" dirty="0">
                <a:solidFill>
                  <a:srgbClr val="000000"/>
                </a:solidFill>
                <a:effectLst/>
                <a:latin typeface="Calibri" panose="020F0502020204030204" pitchFamily="34" charset="0"/>
              </a:rPr>
              <a:t>Set up scenarios to re-create the event so new O&amp;M staff can play in a controlled environment. </a:t>
            </a:r>
            <a:r>
              <a:rPr lang="en-US" sz="2000" dirty="0">
                <a:solidFill>
                  <a:srgbClr val="000000"/>
                </a:solidFill>
                <a:latin typeface="Calibri" panose="020F0502020204030204" pitchFamily="34" charset="0"/>
              </a:rPr>
              <a:t>Examples might include: </a:t>
            </a:r>
          </a:p>
          <a:p>
            <a:pPr fontAlgn="base"/>
            <a:r>
              <a:rPr lang="en-US" sz="2000" dirty="0">
                <a:solidFill>
                  <a:srgbClr val="000000"/>
                </a:solidFill>
                <a:latin typeface="Calibri" panose="020F0502020204030204" pitchFamily="34" charset="0"/>
              </a:rPr>
              <a:t>Placing a pump in manual and letting a wet well go into high level to see how the operator responds.</a:t>
            </a:r>
          </a:p>
          <a:p>
            <a:pPr fontAlgn="base"/>
            <a:r>
              <a:rPr lang="en-US" sz="2000" dirty="0">
                <a:solidFill>
                  <a:srgbClr val="000000"/>
                </a:solidFill>
                <a:latin typeface="Calibri" panose="020F0502020204030204" pitchFamily="34" charset="0"/>
              </a:rPr>
              <a:t>Taking a unit off-line, opening breakers, closing valves, isolating wash water, powering down sensors and allowing the operator to find all of the issues before they put the unit on-line. </a:t>
            </a:r>
          </a:p>
          <a:p>
            <a:pPr fontAlgn="base"/>
            <a:r>
              <a:rPr lang="en-US" sz="2000" b="0" i="0" dirty="0">
                <a:solidFill>
                  <a:srgbClr val="000000"/>
                </a:solidFill>
                <a:effectLst/>
                <a:latin typeface="Calibri" panose="020F0502020204030204" pitchFamily="34" charset="0"/>
              </a:rPr>
              <a:t>Allowing them to make a process change, can be something as simples as </a:t>
            </a:r>
            <a:r>
              <a:rPr lang="en-US" sz="2000" dirty="0">
                <a:solidFill>
                  <a:srgbClr val="000000"/>
                </a:solidFill>
                <a:latin typeface="Calibri" panose="020F0502020204030204" pitchFamily="34" charset="0"/>
              </a:rPr>
              <a:t>(lower or raise polymer) and running lab analysis before and after to see the affect.  </a:t>
            </a:r>
            <a:endParaRPr lang="en-US" sz="2000" b="0" i="0" dirty="0">
              <a:solidFill>
                <a:srgbClr val="000000"/>
              </a:solidFill>
              <a:effectLst/>
              <a:latin typeface="Calibri" panose="020F0502020204030204" pitchFamily="34" charset="0"/>
            </a:endParaRPr>
          </a:p>
          <a:p>
            <a:pPr fontAlgn="base"/>
            <a:endParaRPr lang="en-US" sz="2000" b="0" i="0" dirty="0">
              <a:solidFill>
                <a:srgbClr val="000000"/>
              </a:solidFill>
              <a:effectLst/>
              <a:latin typeface="Calibri" panose="020F0502020204030204" pitchFamily="34" charset="0"/>
            </a:endParaRPr>
          </a:p>
          <a:p>
            <a:pPr fontAlgn="base"/>
            <a:endParaRPr lang="en-US" sz="2000" b="0" i="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1854166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76C49-D0C9-CE37-E285-CB39171C401D}"/>
              </a:ext>
            </a:extLst>
          </p:cNvPr>
          <p:cNvSpPr>
            <a:spLocks noGrp="1"/>
          </p:cNvSpPr>
          <p:nvPr>
            <p:ph type="title"/>
          </p:nvPr>
        </p:nvSpPr>
        <p:spPr/>
        <p:txBody>
          <a:bodyPr>
            <a:normAutofit fontScale="90000"/>
          </a:bodyPr>
          <a:lstStyle/>
          <a:p>
            <a:pPr algn="ctr"/>
            <a:br>
              <a:rPr lang="en-US" sz="4400" b="0" i="0" dirty="0">
                <a:solidFill>
                  <a:srgbClr val="000000"/>
                </a:solidFill>
                <a:effectLst/>
                <a:latin typeface="Calibri" panose="020F0502020204030204" pitchFamily="34" charset="0"/>
              </a:rPr>
            </a:br>
            <a:r>
              <a:rPr lang="en-US" sz="4400" b="0" i="0" dirty="0">
                <a:solidFill>
                  <a:srgbClr val="000000"/>
                </a:solidFill>
                <a:effectLst/>
                <a:latin typeface="Calibri" panose="020F0502020204030204" pitchFamily="34" charset="0"/>
              </a:rPr>
              <a:t>Mechanical concepts: Types of pumps, Types of valves, hydraulics, and instrumentation. </a:t>
            </a:r>
            <a:br>
              <a:rPr lang="en-US" sz="4400" b="0" i="0" dirty="0">
                <a:solidFill>
                  <a:srgbClr val="000000"/>
                </a:solidFill>
                <a:effectLst/>
                <a:latin typeface="Calibri" panose="020F0502020204030204" pitchFamily="34" charset="0"/>
              </a:rPr>
            </a:br>
            <a:endParaRPr lang="en-US" dirty="0"/>
          </a:p>
        </p:txBody>
      </p:sp>
      <p:sp>
        <p:nvSpPr>
          <p:cNvPr id="4" name="Content Placeholder 3">
            <a:extLst>
              <a:ext uri="{FF2B5EF4-FFF2-40B4-BE49-F238E27FC236}">
                <a16:creationId xmlns:a16="http://schemas.microsoft.com/office/drawing/2014/main" id="{9AC5E93D-1C49-9231-E59E-E85C44F02928}"/>
              </a:ext>
            </a:extLst>
          </p:cNvPr>
          <p:cNvSpPr>
            <a:spLocks noGrp="1"/>
          </p:cNvSpPr>
          <p:nvPr>
            <p:ph idx="1"/>
          </p:nvPr>
        </p:nvSpPr>
        <p:spPr/>
        <p:txBody>
          <a:bodyPr>
            <a:normAutofit lnSpcReduction="10000"/>
          </a:bodyPr>
          <a:lstStyle/>
          <a:p>
            <a:r>
              <a:rPr lang="en-US" dirty="0"/>
              <a:t>The first time I went to order a valve for a replacement I was shocked by the number of questions the vendor asked: Seat material, temperatures, pressures, disk material, normally open or normally closed…</a:t>
            </a:r>
          </a:p>
          <a:p>
            <a:r>
              <a:rPr lang="en-US" dirty="0"/>
              <a:t>O&amp;M staff should be taught the fundamentals of pumps, valves, hydraulics and instrumentation. It is critical to know the applications and why certain pieces of equipment are chosen. </a:t>
            </a:r>
          </a:p>
          <a:p>
            <a:r>
              <a:rPr lang="en-US" dirty="0"/>
              <a:t>Chemical and temperature compatibility charts should be taught so the wrong material isn’t selected during corrective maintenance. </a:t>
            </a:r>
          </a:p>
          <a:p>
            <a:r>
              <a:rPr lang="en-US" dirty="0"/>
              <a:t>Some equipment has serious safety considerations such as positive displacement pumps: No closed valves, high discharge switches etc. </a:t>
            </a:r>
          </a:p>
        </p:txBody>
      </p:sp>
    </p:spTree>
    <p:extLst>
      <p:ext uri="{BB962C8B-B14F-4D97-AF65-F5344CB8AC3E}">
        <p14:creationId xmlns:p14="http://schemas.microsoft.com/office/powerpoint/2010/main" val="2214486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76C49-D0C9-CE37-E285-CB39171C401D}"/>
              </a:ext>
            </a:extLst>
          </p:cNvPr>
          <p:cNvSpPr>
            <a:spLocks noGrp="1"/>
          </p:cNvSpPr>
          <p:nvPr>
            <p:ph type="title"/>
          </p:nvPr>
        </p:nvSpPr>
        <p:spPr/>
        <p:txBody>
          <a:bodyPr>
            <a:normAutofit fontScale="90000"/>
          </a:bodyPr>
          <a:lstStyle/>
          <a:p>
            <a:pPr algn="ctr"/>
            <a:r>
              <a:rPr lang="en-US" sz="4400" b="0" i="0" dirty="0">
                <a:solidFill>
                  <a:srgbClr val="000000"/>
                </a:solidFill>
                <a:effectLst/>
                <a:latin typeface="Calibri" panose="020F0502020204030204" pitchFamily="34" charset="0"/>
              </a:rPr>
              <a:t>Technology: SCADA, PLC’s, CMMS, and HMI’s.  </a:t>
            </a:r>
            <a:br>
              <a:rPr lang="en-US" sz="4400" b="0" i="0" dirty="0">
                <a:solidFill>
                  <a:srgbClr val="000000"/>
                </a:solidFill>
                <a:effectLst/>
                <a:latin typeface="Calibri" panose="020F0502020204030204" pitchFamily="34" charset="0"/>
              </a:rPr>
            </a:br>
            <a:r>
              <a:rPr lang="en-US" dirty="0"/>
              <a:t> </a:t>
            </a:r>
          </a:p>
        </p:txBody>
      </p:sp>
      <p:sp>
        <p:nvSpPr>
          <p:cNvPr id="4" name="Content Placeholder 3">
            <a:extLst>
              <a:ext uri="{FF2B5EF4-FFF2-40B4-BE49-F238E27FC236}">
                <a16:creationId xmlns:a16="http://schemas.microsoft.com/office/drawing/2014/main" id="{9AC5E93D-1C49-9231-E59E-E85C44F02928}"/>
              </a:ext>
            </a:extLst>
          </p:cNvPr>
          <p:cNvSpPr>
            <a:spLocks noGrp="1"/>
          </p:cNvSpPr>
          <p:nvPr>
            <p:ph idx="1"/>
          </p:nvPr>
        </p:nvSpPr>
        <p:spPr/>
        <p:txBody>
          <a:bodyPr/>
          <a:lstStyle/>
          <a:p>
            <a:pPr fontAlgn="base"/>
            <a:r>
              <a:rPr lang="en-US" sz="2000" b="1" i="0" dirty="0">
                <a:solidFill>
                  <a:srgbClr val="000000"/>
                </a:solidFill>
                <a:effectLst/>
                <a:latin typeface="Calibri" panose="020F0502020204030204" pitchFamily="34" charset="0"/>
              </a:rPr>
              <a:t>SCADA systems are the informational life line of a facility. A robust training program covers: </a:t>
            </a:r>
          </a:p>
          <a:p>
            <a:pPr fontAlgn="base"/>
            <a:r>
              <a:rPr lang="en-US" sz="2000" b="0" i="0" dirty="0">
                <a:solidFill>
                  <a:srgbClr val="000000"/>
                </a:solidFill>
                <a:effectLst/>
                <a:latin typeface="Calibri" panose="020F0502020204030204" pitchFamily="34" charset="0"/>
              </a:rPr>
              <a:t>How to build, use and save critical trends </a:t>
            </a:r>
          </a:p>
          <a:p>
            <a:pPr fontAlgn="base"/>
            <a:r>
              <a:rPr lang="en-US" sz="2000" b="0" i="0" dirty="0">
                <a:solidFill>
                  <a:srgbClr val="000000"/>
                </a:solidFill>
                <a:effectLst/>
                <a:latin typeface="Calibri" panose="020F0502020204030204" pitchFamily="34" charset="0"/>
              </a:rPr>
              <a:t>How to read, </a:t>
            </a:r>
            <a:r>
              <a:rPr lang="en-US" sz="2000" dirty="0">
                <a:solidFill>
                  <a:srgbClr val="000000"/>
                </a:solidFill>
                <a:latin typeface="Calibri" panose="020F0502020204030204" pitchFamily="34" charset="0"/>
              </a:rPr>
              <a:t>respond and prioritize alarm summaries </a:t>
            </a:r>
          </a:p>
          <a:p>
            <a:pPr fontAlgn="base"/>
            <a:r>
              <a:rPr lang="en-US" sz="2000" dirty="0">
                <a:solidFill>
                  <a:srgbClr val="000000"/>
                </a:solidFill>
                <a:latin typeface="Calibri" panose="020F0502020204030204" pitchFamily="34" charset="0"/>
              </a:rPr>
              <a:t>How to tell if equipment is in manual, automatic, alarm status, open, closed or moving. </a:t>
            </a:r>
          </a:p>
          <a:p>
            <a:pPr fontAlgn="base"/>
            <a:r>
              <a:rPr lang="en-US" sz="2000" b="0" i="0" dirty="0">
                <a:solidFill>
                  <a:srgbClr val="000000"/>
                </a:solidFill>
                <a:effectLst/>
                <a:latin typeface="Calibri" panose="020F0502020204030204" pitchFamily="34" charset="0"/>
              </a:rPr>
              <a:t>What inputs and important factors are being </a:t>
            </a:r>
            <a:r>
              <a:rPr lang="en-US" sz="2000" dirty="0">
                <a:solidFill>
                  <a:srgbClr val="000000"/>
                </a:solidFill>
                <a:latin typeface="Calibri" panose="020F0502020204030204" pitchFamily="34" charset="0"/>
              </a:rPr>
              <a:t>used for</a:t>
            </a:r>
            <a:r>
              <a:rPr lang="en-US" sz="2000" b="0" i="0" dirty="0">
                <a:solidFill>
                  <a:srgbClr val="000000"/>
                </a:solidFill>
                <a:effectLst/>
                <a:latin typeface="Calibri" panose="020F0502020204030204" pitchFamily="34" charset="0"/>
              </a:rPr>
              <a:t> control strategies. </a:t>
            </a:r>
            <a:endParaRPr lang="en-US" sz="2000" dirty="0">
              <a:solidFill>
                <a:srgbClr val="000000"/>
              </a:solidFill>
              <a:latin typeface="Calibri" panose="020F0502020204030204" pitchFamily="34" charset="0"/>
            </a:endParaRPr>
          </a:p>
          <a:p>
            <a:pPr fontAlgn="base"/>
            <a:r>
              <a:rPr lang="en-US" sz="2000" b="0" i="0" dirty="0">
                <a:solidFill>
                  <a:srgbClr val="000000"/>
                </a:solidFill>
                <a:effectLst/>
                <a:latin typeface="Calibri" panose="020F0502020204030204" pitchFamily="34" charset="0"/>
              </a:rPr>
              <a:t>Trainees should be taught </a:t>
            </a:r>
            <a:r>
              <a:rPr lang="en-US" sz="2000" dirty="0">
                <a:solidFill>
                  <a:srgbClr val="000000"/>
                </a:solidFill>
                <a:latin typeface="Calibri" panose="020F0502020204030204" pitchFamily="34" charset="0"/>
              </a:rPr>
              <a:t>how to navigate and make changes using HMI’s. </a:t>
            </a:r>
          </a:p>
          <a:p>
            <a:pPr fontAlgn="base"/>
            <a:r>
              <a:rPr lang="en-US" sz="2000" b="0" i="0" dirty="0">
                <a:solidFill>
                  <a:srgbClr val="000000"/>
                </a:solidFill>
                <a:effectLst/>
                <a:latin typeface="Calibri" panose="020F0502020204030204" pitchFamily="34" charset="0"/>
              </a:rPr>
              <a:t>They should generally know the overall framework of their SCADA system. </a:t>
            </a:r>
          </a:p>
          <a:p>
            <a:pPr fontAlgn="base"/>
            <a:r>
              <a:rPr lang="en-US" sz="2000" b="1" dirty="0">
                <a:solidFill>
                  <a:srgbClr val="000000"/>
                </a:solidFill>
                <a:latin typeface="Calibri" panose="020F0502020204030204" pitchFamily="34" charset="0"/>
              </a:rPr>
              <a:t>Trainees should be taught the importance of the CMMS system:</a:t>
            </a:r>
          </a:p>
          <a:p>
            <a:pPr fontAlgn="base"/>
            <a:r>
              <a:rPr lang="en-US" sz="2000" dirty="0">
                <a:solidFill>
                  <a:srgbClr val="000000"/>
                </a:solidFill>
                <a:latin typeface="Calibri" panose="020F0502020204030204" pitchFamily="34" charset="0"/>
              </a:rPr>
              <a:t>How to write work requests, look up assets, put time on work orders, the importance of documentation in work orders, the importance of labor hours and cost. </a:t>
            </a:r>
            <a:endParaRPr lang="en-US" sz="2000" i="0" dirty="0">
              <a:solidFill>
                <a:srgbClr val="000000"/>
              </a:solidFill>
              <a:effectLst/>
              <a:latin typeface="Calibri" panose="020F0502020204030204" pitchFamily="34" charset="0"/>
            </a:endParaRPr>
          </a:p>
          <a:p>
            <a:endParaRPr lang="en-US" dirty="0"/>
          </a:p>
        </p:txBody>
      </p:sp>
    </p:spTree>
    <p:extLst>
      <p:ext uri="{BB962C8B-B14F-4D97-AF65-F5344CB8AC3E}">
        <p14:creationId xmlns:p14="http://schemas.microsoft.com/office/powerpoint/2010/main" val="249603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76C49-D0C9-CE37-E285-CB39171C401D}"/>
              </a:ext>
            </a:extLst>
          </p:cNvPr>
          <p:cNvSpPr>
            <a:spLocks noGrp="1"/>
          </p:cNvSpPr>
          <p:nvPr>
            <p:ph type="title"/>
          </p:nvPr>
        </p:nvSpPr>
        <p:spPr/>
        <p:txBody>
          <a:bodyPr>
            <a:normAutofit fontScale="90000"/>
          </a:bodyPr>
          <a:lstStyle/>
          <a:p>
            <a:pPr algn="ctr"/>
            <a:br>
              <a:rPr lang="en-US" sz="4400" b="0" i="0" dirty="0">
                <a:solidFill>
                  <a:srgbClr val="000000"/>
                </a:solidFill>
                <a:effectLst/>
                <a:latin typeface="Calibri" panose="020F0502020204030204" pitchFamily="34" charset="0"/>
              </a:rPr>
            </a:br>
            <a:br>
              <a:rPr lang="en-US" sz="4400" b="0" i="0" dirty="0">
                <a:solidFill>
                  <a:srgbClr val="000000"/>
                </a:solidFill>
                <a:effectLst/>
                <a:latin typeface="Calibri" panose="020F0502020204030204" pitchFamily="34" charset="0"/>
              </a:rPr>
            </a:br>
            <a:r>
              <a:rPr lang="en-US" sz="4400" b="0" i="0" dirty="0">
                <a:solidFill>
                  <a:srgbClr val="000000"/>
                </a:solidFill>
                <a:effectLst/>
                <a:latin typeface="Calibri" panose="020F0502020204030204" pitchFamily="34" charset="0"/>
              </a:rPr>
              <a:t>Documentation: How to read and interpret drawings and manuals. The importance of change management. </a:t>
            </a:r>
            <a:br>
              <a:rPr lang="en-US" sz="4400" b="0" i="0" dirty="0">
                <a:solidFill>
                  <a:srgbClr val="000000"/>
                </a:solidFill>
                <a:effectLst/>
                <a:latin typeface="Calibri" panose="020F0502020204030204" pitchFamily="34" charset="0"/>
              </a:rPr>
            </a:br>
            <a:endParaRPr lang="en-US" dirty="0"/>
          </a:p>
        </p:txBody>
      </p:sp>
      <p:sp>
        <p:nvSpPr>
          <p:cNvPr id="4" name="Content Placeholder 3">
            <a:extLst>
              <a:ext uri="{FF2B5EF4-FFF2-40B4-BE49-F238E27FC236}">
                <a16:creationId xmlns:a16="http://schemas.microsoft.com/office/drawing/2014/main" id="{9AC5E93D-1C49-9231-E59E-E85C44F02928}"/>
              </a:ext>
            </a:extLst>
          </p:cNvPr>
          <p:cNvSpPr>
            <a:spLocks noGrp="1"/>
          </p:cNvSpPr>
          <p:nvPr>
            <p:ph idx="1"/>
          </p:nvPr>
        </p:nvSpPr>
        <p:spPr>
          <a:xfrm>
            <a:off x="838200" y="2141537"/>
            <a:ext cx="10515600" cy="4351338"/>
          </a:xfrm>
        </p:spPr>
        <p:txBody>
          <a:bodyPr/>
          <a:lstStyle/>
          <a:p>
            <a:pPr fontAlgn="base"/>
            <a:r>
              <a:rPr lang="en-US" sz="2000" b="0" i="0" dirty="0">
                <a:solidFill>
                  <a:srgbClr val="000000"/>
                </a:solidFill>
                <a:effectLst/>
                <a:latin typeface="Calibri" panose="020F0502020204030204" pitchFamily="34" charset="0"/>
              </a:rPr>
              <a:t>Trainees should be taught how to access, read, interpret and apply: SOP</a:t>
            </a:r>
            <a:r>
              <a:rPr lang="en-US" sz="2000" dirty="0">
                <a:solidFill>
                  <a:srgbClr val="000000"/>
                </a:solidFill>
                <a:latin typeface="Calibri" panose="020F0502020204030204" pitchFamily="34" charset="0"/>
              </a:rPr>
              <a:t>’s, Drawings, OM manuals, and OEM manuals </a:t>
            </a:r>
          </a:p>
          <a:p>
            <a:pPr fontAlgn="base"/>
            <a:r>
              <a:rPr lang="en-US" sz="2000" dirty="0">
                <a:solidFill>
                  <a:srgbClr val="000000"/>
                </a:solidFill>
                <a:latin typeface="Calibri" panose="020F0502020204030204" pitchFamily="34" charset="0"/>
              </a:rPr>
              <a:t>They should understand their role in change management and what do if information isn’t correct: Does your organization have a process that allows O&amp;M staff to update incorrect documentation. Do they need permission or access to update OM Manuals, create equipment labels, update SOP’s </a:t>
            </a:r>
          </a:p>
          <a:p>
            <a:pPr fontAlgn="base"/>
            <a:r>
              <a:rPr lang="en-US" sz="2000" dirty="0">
                <a:solidFill>
                  <a:srgbClr val="000000"/>
                </a:solidFill>
                <a:latin typeface="Calibri" panose="020F0502020204030204" pitchFamily="34" charset="0"/>
              </a:rPr>
              <a:t>What is the organizations expectation for change management? A training program is the perfect time to discuss and train on all the critical information that must be updated when corrective or capital work requires equipment or process changes. </a:t>
            </a:r>
          </a:p>
          <a:p>
            <a:pPr fontAlgn="base"/>
            <a:r>
              <a:rPr lang="en-US" sz="2000" dirty="0">
                <a:solidFill>
                  <a:srgbClr val="000000"/>
                </a:solidFill>
                <a:latin typeface="Calibri" panose="020F0502020204030204" pitchFamily="34" charset="0"/>
              </a:rPr>
              <a:t>A training program is also the perfect time to ensure that all of your documentation is correct: How should a trainer or trainee respond when they find outdated or incorrect information. </a:t>
            </a:r>
          </a:p>
          <a:p>
            <a:pPr marL="0" indent="0" algn="l" rtl="0" fontAlgn="base">
              <a:buNone/>
            </a:pPr>
            <a:endParaRPr lang="en-US" sz="2000" b="0" i="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16378980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76C49-D0C9-CE37-E285-CB39171C401D}"/>
              </a:ext>
            </a:extLst>
          </p:cNvPr>
          <p:cNvSpPr>
            <a:spLocks noGrp="1"/>
          </p:cNvSpPr>
          <p:nvPr>
            <p:ph type="title"/>
          </p:nvPr>
        </p:nvSpPr>
        <p:spPr/>
        <p:txBody>
          <a:bodyPr/>
          <a:lstStyle/>
          <a:p>
            <a:pPr algn="ctr"/>
            <a:r>
              <a:rPr lang="en-US" sz="4400" b="0" i="0" dirty="0">
                <a:solidFill>
                  <a:srgbClr val="000000"/>
                </a:solidFill>
                <a:effectLst/>
                <a:latin typeface="Calibri" panose="020F0502020204030204" pitchFamily="34" charset="0"/>
              </a:rPr>
              <a:t>Verification of knowledge: quizzes, scenarios, and reports. </a:t>
            </a:r>
            <a:endParaRPr lang="en-US" dirty="0"/>
          </a:p>
        </p:txBody>
      </p:sp>
      <p:sp>
        <p:nvSpPr>
          <p:cNvPr id="4" name="Content Placeholder 3">
            <a:extLst>
              <a:ext uri="{FF2B5EF4-FFF2-40B4-BE49-F238E27FC236}">
                <a16:creationId xmlns:a16="http://schemas.microsoft.com/office/drawing/2014/main" id="{9AC5E93D-1C49-9231-E59E-E85C44F02928}"/>
              </a:ext>
            </a:extLst>
          </p:cNvPr>
          <p:cNvSpPr>
            <a:spLocks noGrp="1"/>
          </p:cNvSpPr>
          <p:nvPr>
            <p:ph idx="1"/>
          </p:nvPr>
        </p:nvSpPr>
        <p:spPr/>
        <p:txBody>
          <a:bodyPr/>
          <a:lstStyle/>
          <a:p>
            <a:pPr fontAlgn="base"/>
            <a:r>
              <a:rPr lang="en-US" sz="2000" dirty="0">
                <a:solidFill>
                  <a:srgbClr val="000000"/>
                </a:solidFill>
                <a:latin typeface="Calibri" panose="020F0502020204030204" pitchFamily="34" charset="0"/>
              </a:rPr>
              <a:t>Frequent quizzes during a training program provide vital feedback to the trainer about the effectiveness of the training. It also prepares the trainees for certification exams. </a:t>
            </a:r>
          </a:p>
          <a:p>
            <a:pPr fontAlgn="base"/>
            <a:r>
              <a:rPr lang="en-US" sz="2000" dirty="0">
                <a:solidFill>
                  <a:srgbClr val="000000"/>
                </a:solidFill>
                <a:latin typeface="Calibri" panose="020F0502020204030204" pitchFamily="34" charset="0"/>
              </a:rPr>
              <a:t>Reports: This allows the trainee to become the trainer. We have found we get much more engagement out of a trainee if they are expected to give a presentation on a topic rather than just sit and be fed information. </a:t>
            </a:r>
          </a:p>
          <a:p>
            <a:pPr fontAlgn="base"/>
            <a:r>
              <a:rPr lang="en-US" sz="2000" dirty="0">
                <a:solidFill>
                  <a:srgbClr val="000000"/>
                </a:solidFill>
                <a:latin typeface="Calibri" panose="020F0502020204030204" pitchFamily="34" charset="0"/>
              </a:rPr>
              <a:t>Scenarios: Create scenarios, You are in the control center and you get a flash flood warning for your area, describe what steps you might take to ensure the facility is ready for high flows. This is often a great way to capstone a training. The trainee has to successfully pass several of these scenarios using a pre-determined sign-off sheet and a panel of more senior O&amp;M staff. </a:t>
            </a:r>
          </a:p>
        </p:txBody>
      </p:sp>
    </p:spTree>
    <p:extLst>
      <p:ext uri="{BB962C8B-B14F-4D97-AF65-F5344CB8AC3E}">
        <p14:creationId xmlns:p14="http://schemas.microsoft.com/office/powerpoint/2010/main" val="41701080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EB5E8-AC65-5138-2240-31AF32BAEEAE}"/>
              </a:ext>
            </a:extLst>
          </p:cNvPr>
          <p:cNvSpPr>
            <a:spLocks noGrp="1"/>
          </p:cNvSpPr>
          <p:nvPr>
            <p:ph type="title"/>
          </p:nvPr>
        </p:nvSpPr>
        <p:spPr/>
        <p:txBody>
          <a:bodyPr/>
          <a:lstStyle/>
          <a:p>
            <a:pPr algn="ctr"/>
            <a:r>
              <a:rPr lang="en-US" dirty="0"/>
              <a:t>Who should be the trainer?</a:t>
            </a:r>
          </a:p>
        </p:txBody>
      </p:sp>
      <p:sp>
        <p:nvSpPr>
          <p:cNvPr id="4" name="Content Placeholder 3">
            <a:extLst>
              <a:ext uri="{FF2B5EF4-FFF2-40B4-BE49-F238E27FC236}">
                <a16:creationId xmlns:a16="http://schemas.microsoft.com/office/drawing/2014/main" id="{D7BE1CB2-01C0-9401-DCED-5FD1E5C254EE}"/>
              </a:ext>
            </a:extLst>
          </p:cNvPr>
          <p:cNvSpPr>
            <a:spLocks noGrp="1"/>
          </p:cNvSpPr>
          <p:nvPr>
            <p:ph idx="1"/>
          </p:nvPr>
        </p:nvSpPr>
        <p:spPr/>
        <p:txBody>
          <a:bodyPr/>
          <a:lstStyle/>
          <a:p>
            <a:r>
              <a:rPr lang="en-US" b="0" i="0" dirty="0">
                <a:solidFill>
                  <a:srgbClr val="000000"/>
                </a:solidFill>
                <a:effectLst/>
                <a:latin typeface="Calibri" panose="020F0502020204030204" pitchFamily="34" charset="0"/>
              </a:rPr>
              <a:t>The trainers that are selected should be the most passionate employees who are willing to transfer knowledge, humble enough to say, “I don’t know but let’s find out,” and committed to correcting incorrect documentation as its discovered.</a:t>
            </a:r>
          </a:p>
          <a:p>
            <a:endParaRPr lang="en-US" dirty="0"/>
          </a:p>
        </p:txBody>
      </p:sp>
    </p:spTree>
    <p:extLst>
      <p:ext uri="{BB962C8B-B14F-4D97-AF65-F5344CB8AC3E}">
        <p14:creationId xmlns:p14="http://schemas.microsoft.com/office/powerpoint/2010/main" val="12874161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EB5E8-AC65-5138-2240-31AF32BAEEAE}"/>
              </a:ext>
            </a:extLst>
          </p:cNvPr>
          <p:cNvSpPr>
            <a:spLocks noGrp="1"/>
          </p:cNvSpPr>
          <p:nvPr>
            <p:ph type="title"/>
          </p:nvPr>
        </p:nvSpPr>
        <p:spPr/>
        <p:txBody>
          <a:bodyPr>
            <a:normAutofit fontScale="90000"/>
          </a:bodyPr>
          <a:lstStyle/>
          <a:p>
            <a:pPr algn="ctr"/>
            <a:r>
              <a:rPr lang="en-US" dirty="0"/>
              <a:t>We are losing the attrition battle and don’t have anyone available to train and develop a program</a:t>
            </a:r>
          </a:p>
        </p:txBody>
      </p:sp>
      <p:sp>
        <p:nvSpPr>
          <p:cNvPr id="4" name="Content Placeholder 3">
            <a:extLst>
              <a:ext uri="{FF2B5EF4-FFF2-40B4-BE49-F238E27FC236}">
                <a16:creationId xmlns:a16="http://schemas.microsoft.com/office/drawing/2014/main" id="{D7BE1CB2-01C0-9401-DCED-5FD1E5C254EE}"/>
              </a:ext>
            </a:extLst>
          </p:cNvPr>
          <p:cNvSpPr>
            <a:spLocks noGrp="1"/>
          </p:cNvSpPr>
          <p:nvPr>
            <p:ph idx="1"/>
          </p:nvPr>
        </p:nvSpPr>
        <p:spPr/>
        <p:txBody>
          <a:bodyPr/>
          <a:lstStyle/>
          <a:p>
            <a:r>
              <a:rPr lang="en-US" b="0" i="0" dirty="0">
                <a:solidFill>
                  <a:srgbClr val="000000"/>
                </a:solidFill>
                <a:effectLst/>
                <a:latin typeface="Calibri" panose="020F0502020204030204" pitchFamily="34" charset="0"/>
              </a:rPr>
              <a:t>One difficulty for an organization setting up a training program is staffing. Many utilities are already running on the edge of staffing and can’t free up staff to develop and implement a training program. Recently, Brown and Caldwell partnered with a client for a 13-week training program.</a:t>
            </a:r>
            <a:endParaRPr lang="en-US" dirty="0"/>
          </a:p>
        </p:txBody>
      </p:sp>
    </p:spTree>
    <p:extLst>
      <p:ext uri="{BB962C8B-B14F-4D97-AF65-F5344CB8AC3E}">
        <p14:creationId xmlns:p14="http://schemas.microsoft.com/office/powerpoint/2010/main" val="18159082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EB5E8-AC65-5138-2240-31AF32BAEEAE}"/>
              </a:ext>
            </a:extLst>
          </p:cNvPr>
          <p:cNvSpPr>
            <a:spLocks noGrp="1"/>
          </p:cNvSpPr>
          <p:nvPr>
            <p:ph type="title"/>
          </p:nvPr>
        </p:nvSpPr>
        <p:spPr/>
        <p:txBody>
          <a:bodyPr>
            <a:normAutofit/>
          </a:bodyPr>
          <a:lstStyle/>
          <a:p>
            <a:pPr algn="ctr"/>
            <a:r>
              <a:rPr lang="en-US" dirty="0"/>
              <a:t>What were the goals of the program</a:t>
            </a:r>
          </a:p>
        </p:txBody>
      </p:sp>
      <p:sp>
        <p:nvSpPr>
          <p:cNvPr id="4" name="Content Placeholder 3">
            <a:extLst>
              <a:ext uri="{FF2B5EF4-FFF2-40B4-BE49-F238E27FC236}">
                <a16:creationId xmlns:a16="http://schemas.microsoft.com/office/drawing/2014/main" id="{D7BE1CB2-01C0-9401-DCED-5FD1E5C254EE}"/>
              </a:ext>
            </a:extLst>
          </p:cNvPr>
          <p:cNvSpPr>
            <a:spLocks noGrp="1"/>
          </p:cNvSpPr>
          <p:nvPr>
            <p:ph idx="1"/>
          </p:nvPr>
        </p:nvSpPr>
        <p:spPr/>
        <p:txBody>
          <a:bodyPr/>
          <a:lstStyle/>
          <a:p>
            <a:pPr algn="l" rtl="0" fontAlgn="base"/>
            <a:r>
              <a:rPr lang="en-US" b="0" i="0" dirty="0">
                <a:solidFill>
                  <a:srgbClr val="000000"/>
                </a:solidFill>
                <a:effectLst/>
                <a:latin typeface="Calibri" panose="020F0502020204030204" pitchFamily="34" charset="0"/>
              </a:rPr>
              <a:t>1.Establish a basic level of understanding and confidence in wastewater operations and process control </a:t>
            </a:r>
            <a:endParaRPr lang="en-US" b="0" i="0" dirty="0">
              <a:solidFill>
                <a:srgbClr val="000000"/>
              </a:solidFill>
              <a:effectLst/>
              <a:latin typeface="Segoe UI" panose="020B0502040204020203" pitchFamily="34" charset="0"/>
            </a:endParaRPr>
          </a:p>
          <a:p>
            <a:pPr algn="l" rtl="0" fontAlgn="base"/>
            <a:r>
              <a:rPr lang="en-US" b="0" i="0" dirty="0">
                <a:solidFill>
                  <a:srgbClr val="000000"/>
                </a:solidFill>
                <a:effectLst/>
                <a:latin typeface="Calibri" panose="020F0502020204030204" pitchFamily="34" charset="0"/>
              </a:rPr>
              <a:t>2.Create a culture of communication, asking questions and accepting feedback </a:t>
            </a:r>
            <a:endParaRPr lang="en-US" b="0" i="0" dirty="0">
              <a:solidFill>
                <a:srgbClr val="000000"/>
              </a:solidFill>
              <a:effectLst/>
              <a:latin typeface="Segoe UI" panose="020B0502040204020203" pitchFamily="34" charset="0"/>
            </a:endParaRPr>
          </a:p>
          <a:p>
            <a:pPr algn="l" rtl="0" fontAlgn="base"/>
            <a:r>
              <a:rPr lang="en-US" b="0" i="0" dirty="0">
                <a:solidFill>
                  <a:srgbClr val="000000"/>
                </a:solidFill>
                <a:effectLst/>
                <a:latin typeface="Calibri" panose="020F0502020204030204" pitchFamily="34" charset="0"/>
              </a:rPr>
              <a:t>3.Develop good group dynamics for peer mentoring </a:t>
            </a:r>
            <a:endParaRPr lang="en-US" b="0" i="0" dirty="0">
              <a:solidFill>
                <a:srgbClr val="000000"/>
              </a:solidFill>
              <a:effectLst/>
              <a:latin typeface="Segoe UI" panose="020B0502040204020203" pitchFamily="34" charset="0"/>
            </a:endParaRPr>
          </a:p>
          <a:p>
            <a:pPr algn="l" rtl="0" fontAlgn="base"/>
            <a:r>
              <a:rPr lang="en-US" b="0" i="0" dirty="0">
                <a:solidFill>
                  <a:srgbClr val="000000"/>
                </a:solidFill>
                <a:effectLst/>
                <a:latin typeface="Calibri" panose="020F0502020204030204" pitchFamily="34" charset="0"/>
              </a:rPr>
              <a:t>4.Develop a mindset and methods to troubleshoot </a:t>
            </a:r>
            <a:endParaRPr lang="en-US" b="0" i="0" dirty="0">
              <a:solidFill>
                <a:srgbClr val="000000"/>
              </a:solidFill>
              <a:effectLst/>
              <a:latin typeface="Segoe UI" panose="020B0502040204020203" pitchFamily="34" charset="0"/>
            </a:endParaRPr>
          </a:p>
          <a:p>
            <a:pPr algn="l" rtl="0" fontAlgn="base"/>
            <a:r>
              <a:rPr lang="en-US" b="0" i="0" dirty="0">
                <a:solidFill>
                  <a:srgbClr val="000000"/>
                </a:solidFill>
                <a:effectLst/>
                <a:latin typeface="Calibri" panose="020F0502020204030204" pitchFamily="34" charset="0"/>
              </a:rPr>
              <a:t>5.Pass the Grade 1 and 2 exams after 1 year of service, and eventually obtain Grade 3 and 4 licenses </a:t>
            </a:r>
            <a:endParaRPr lang="en-US" b="0" i="0" dirty="0">
              <a:solidFill>
                <a:srgbClr val="000000"/>
              </a:solidFill>
              <a:effectLst/>
              <a:latin typeface="Segoe UI" panose="020B0502040204020203" pitchFamily="34" charset="0"/>
            </a:endParaRPr>
          </a:p>
          <a:p>
            <a:endParaRPr lang="en-US" dirty="0"/>
          </a:p>
        </p:txBody>
      </p:sp>
    </p:spTree>
    <p:extLst>
      <p:ext uri="{BB962C8B-B14F-4D97-AF65-F5344CB8AC3E}">
        <p14:creationId xmlns:p14="http://schemas.microsoft.com/office/powerpoint/2010/main" val="637481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EB5E8-AC65-5138-2240-31AF32BAEEAE}"/>
              </a:ext>
            </a:extLst>
          </p:cNvPr>
          <p:cNvSpPr>
            <a:spLocks noGrp="1"/>
          </p:cNvSpPr>
          <p:nvPr>
            <p:ph type="title"/>
          </p:nvPr>
        </p:nvSpPr>
        <p:spPr/>
        <p:txBody>
          <a:bodyPr/>
          <a:lstStyle/>
          <a:p>
            <a:pPr algn="ctr"/>
            <a:r>
              <a:rPr lang="en-US" dirty="0"/>
              <a:t>The Problem</a:t>
            </a:r>
          </a:p>
        </p:txBody>
      </p:sp>
      <p:sp>
        <p:nvSpPr>
          <p:cNvPr id="4" name="Content Placeholder 3">
            <a:extLst>
              <a:ext uri="{FF2B5EF4-FFF2-40B4-BE49-F238E27FC236}">
                <a16:creationId xmlns:a16="http://schemas.microsoft.com/office/drawing/2014/main" id="{D7BE1CB2-01C0-9401-DCED-5FD1E5C254EE}"/>
              </a:ext>
            </a:extLst>
          </p:cNvPr>
          <p:cNvSpPr>
            <a:spLocks noGrp="1"/>
          </p:cNvSpPr>
          <p:nvPr>
            <p:ph idx="1"/>
          </p:nvPr>
        </p:nvSpPr>
        <p:spPr/>
        <p:txBody>
          <a:bodyPr/>
          <a:lstStyle/>
          <a:p>
            <a:r>
              <a:rPr lang="en-US" dirty="0"/>
              <a:t>Wastewater Facilities are battling a war of attrition with retirements, career changes and less industrial jobs that at one time provided a pool of candidates with a mechanical or operational background </a:t>
            </a:r>
          </a:p>
          <a:p>
            <a:r>
              <a:rPr lang="en-US" dirty="0"/>
              <a:t>Wastewater facilities face increasingly stringent NPDES, Air and biosolids permits. </a:t>
            </a:r>
          </a:p>
          <a:p>
            <a:r>
              <a:rPr lang="en-US" dirty="0"/>
              <a:t>Wastewater Facilities are becoming increasingly complex to operate. In wastewater facilities processes like MBR, Biological Nutrient removal and recycled water often require advanced skillsets to operate and maintain. </a:t>
            </a:r>
          </a:p>
        </p:txBody>
      </p:sp>
    </p:spTree>
    <p:extLst>
      <p:ext uri="{BB962C8B-B14F-4D97-AF65-F5344CB8AC3E}">
        <p14:creationId xmlns:p14="http://schemas.microsoft.com/office/powerpoint/2010/main" val="2608349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EB5E8-AC65-5138-2240-31AF32BAEEAE}"/>
              </a:ext>
            </a:extLst>
          </p:cNvPr>
          <p:cNvSpPr>
            <a:spLocks noGrp="1"/>
          </p:cNvSpPr>
          <p:nvPr>
            <p:ph type="title"/>
          </p:nvPr>
        </p:nvSpPr>
        <p:spPr/>
        <p:txBody>
          <a:bodyPr>
            <a:normAutofit/>
          </a:bodyPr>
          <a:lstStyle/>
          <a:p>
            <a:pPr algn="ctr"/>
            <a:r>
              <a:rPr lang="en-US" dirty="0"/>
              <a:t>How were the goals met?</a:t>
            </a:r>
          </a:p>
        </p:txBody>
      </p:sp>
      <p:sp>
        <p:nvSpPr>
          <p:cNvPr id="4" name="Content Placeholder 3">
            <a:extLst>
              <a:ext uri="{FF2B5EF4-FFF2-40B4-BE49-F238E27FC236}">
                <a16:creationId xmlns:a16="http://schemas.microsoft.com/office/drawing/2014/main" id="{D7BE1CB2-01C0-9401-DCED-5FD1E5C254EE}"/>
              </a:ext>
            </a:extLst>
          </p:cNvPr>
          <p:cNvSpPr>
            <a:spLocks noGrp="1"/>
          </p:cNvSpPr>
          <p:nvPr>
            <p:ph idx="1"/>
          </p:nvPr>
        </p:nvSpPr>
        <p:spPr/>
        <p:txBody>
          <a:bodyPr/>
          <a:lstStyle/>
          <a:p>
            <a:pPr algn="l" rtl="0" fontAlgn="base"/>
            <a:r>
              <a:rPr lang="en-US" b="0" i="0" dirty="0">
                <a:solidFill>
                  <a:srgbClr val="000000"/>
                </a:solidFill>
                <a:effectLst/>
                <a:latin typeface="Calibri" panose="020F0502020204030204" pitchFamily="34" charset="0"/>
              </a:rPr>
              <a:t>The training was broken up into two parts: Classroom training and field weeks. BC staff handled all the classroom training and developed field packets in coordination with the city for the field weeks. Field weeks consisted of plant specific training with a seasoned operator, scavenger hunts, troubleshooting scenarios and report items to share with their training group during classroom weeks.</a:t>
            </a:r>
          </a:p>
          <a:p>
            <a:pPr algn="l" rtl="0" fontAlgn="base"/>
            <a:r>
              <a:rPr lang="en-US" b="0" i="0" dirty="0">
                <a:solidFill>
                  <a:srgbClr val="000000"/>
                </a:solidFill>
                <a:effectLst/>
                <a:latin typeface="Calibri" panose="020F0502020204030204" pitchFamily="34" charset="0"/>
              </a:rPr>
              <a:t> Classroom training combined classroom and field trips to marry the theory of wastewater treatment with the practical application. Classroom training covered all 8 of the elements we just discussed</a:t>
            </a:r>
            <a:endParaRPr lang="en-US" dirty="0"/>
          </a:p>
        </p:txBody>
      </p:sp>
    </p:spTree>
    <p:extLst>
      <p:ext uri="{BB962C8B-B14F-4D97-AF65-F5344CB8AC3E}">
        <p14:creationId xmlns:p14="http://schemas.microsoft.com/office/powerpoint/2010/main" val="4648309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9502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8593D-B9B2-798D-C5CA-635493A54D1C}"/>
              </a:ext>
            </a:extLst>
          </p:cNvPr>
          <p:cNvSpPr>
            <a:spLocks noGrp="1"/>
          </p:cNvSpPr>
          <p:nvPr>
            <p:ph type="title"/>
          </p:nvPr>
        </p:nvSpPr>
        <p:spPr/>
        <p:txBody>
          <a:bodyPr/>
          <a:lstStyle/>
          <a:p>
            <a:pPr algn="ctr"/>
            <a:r>
              <a:rPr lang="en-US" dirty="0"/>
              <a:t>The Problem Continued….</a:t>
            </a:r>
          </a:p>
        </p:txBody>
      </p:sp>
      <p:sp>
        <p:nvSpPr>
          <p:cNvPr id="4" name="Content Placeholder 3">
            <a:extLst>
              <a:ext uri="{FF2B5EF4-FFF2-40B4-BE49-F238E27FC236}">
                <a16:creationId xmlns:a16="http://schemas.microsoft.com/office/drawing/2014/main" id="{D07C518C-8611-1911-F7CA-DCE546729958}"/>
              </a:ext>
            </a:extLst>
          </p:cNvPr>
          <p:cNvSpPr>
            <a:spLocks noGrp="1"/>
          </p:cNvSpPr>
          <p:nvPr>
            <p:ph idx="1"/>
          </p:nvPr>
        </p:nvSpPr>
        <p:spPr/>
        <p:txBody>
          <a:bodyPr/>
          <a:lstStyle/>
          <a:p>
            <a:r>
              <a:rPr lang="en-US" dirty="0"/>
              <a:t>In the war of attrition the key thing wastewater facilities lose is information and experience. Many organizations have done a poor job of capturing that information. Some of the ways that information can be captured is in the form of SOP’s, manuals and training programs. </a:t>
            </a:r>
          </a:p>
        </p:txBody>
      </p:sp>
    </p:spTree>
    <p:extLst>
      <p:ext uri="{BB962C8B-B14F-4D97-AF65-F5344CB8AC3E}">
        <p14:creationId xmlns:p14="http://schemas.microsoft.com/office/powerpoint/2010/main" val="703559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76C49-D0C9-CE37-E285-CB39171C401D}"/>
              </a:ext>
            </a:extLst>
          </p:cNvPr>
          <p:cNvSpPr>
            <a:spLocks noGrp="1"/>
          </p:cNvSpPr>
          <p:nvPr>
            <p:ph type="title"/>
          </p:nvPr>
        </p:nvSpPr>
        <p:spPr/>
        <p:txBody>
          <a:bodyPr/>
          <a:lstStyle/>
          <a:p>
            <a:pPr algn="ctr"/>
            <a:r>
              <a:rPr lang="en-US" dirty="0"/>
              <a:t>Where do we go?</a:t>
            </a:r>
          </a:p>
        </p:txBody>
      </p:sp>
      <p:sp>
        <p:nvSpPr>
          <p:cNvPr id="4" name="Content Placeholder 3">
            <a:extLst>
              <a:ext uri="{FF2B5EF4-FFF2-40B4-BE49-F238E27FC236}">
                <a16:creationId xmlns:a16="http://schemas.microsoft.com/office/drawing/2014/main" id="{9AC5E93D-1C49-9231-E59E-E85C44F02928}"/>
              </a:ext>
            </a:extLst>
          </p:cNvPr>
          <p:cNvSpPr>
            <a:spLocks noGrp="1"/>
          </p:cNvSpPr>
          <p:nvPr>
            <p:ph idx="1"/>
          </p:nvPr>
        </p:nvSpPr>
        <p:spPr/>
        <p:txBody>
          <a:bodyPr/>
          <a:lstStyle/>
          <a:p>
            <a:r>
              <a:rPr lang="en-US" dirty="0"/>
              <a:t>Story about doing the thing you’ve always done</a:t>
            </a:r>
          </a:p>
          <a:p>
            <a:r>
              <a:rPr lang="en-US" dirty="0"/>
              <a:t>If the status quo is no longer serving us, regulations continue to get more stringent, our talent pool isn’t as robust and our processes are getting more complex, where do we go? </a:t>
            </a:r>
          </a:p>
          <a:p>
            <a:r>
              <a:rPr lang="en-US" dirty="0"/>
              <a:t>A robust training program! </a:t>
            </a:r>
          </a:p>
          <a:p>
            <a:pPr marL="0" indent="0">
              <a:buNone/>
            </a:pPr>
            <a:endParaRPr lang="en-US" dirty="0"/>
          </a:p>
        </p:txBody>
      </p:sp>
    </p:spTree>
    <p:extLst>
      <p:ext uri="{BB962C8B-B14F-4D97-AF65-F5344CB8AC3E}">
        <p14:creationId xmlns:p14="http://schemas.microsoft.com/office/powerpoint/2010/main" val="2976692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C1AF4-07F6-7C71-6AB3-2C45ACA0D9B7}"/>
              </a:ext>
            </a:extLst>
          </p:cNvPr>
          <p:cNvSpPr>
            <a:spLocks noGrp="1"/>
          </p:cNvSpPr>
          <p:nvPr>
            <p:ph type="title"/>
          </p:nvPr>
        </p:nvSpPr>
        <p:spPr/>
        <p:txBody>
          <a:bodyPr/>
          <a:lstStyle/>
          <a:p>
            <a:pPr algn="ctr"/>
            <a:r>
              <a:rPr lang="en-US" dirty="0"/>
              <a:t>Easter Dinner </a:t>
            </a:r>
          </a:p>
        </p:txBody>
      </p:sp>
      <p:sp>
        <p:nvSpPr>
          <p:cNvPr id="3" name="Content Placeholder 2">
            <a:extLst>
              <a:ext uri="{FF2B5EF4-FFF2-40B4-BE49-F238E27FC236}">
                <a16:creationId xmlns:a16="http://schemas.microsoft.com/office/drawing/2014/main" id="{2D570919-95E0-8836-DE4F-82E88310868E}"/>
              </a:ext>
            </a:extLst>
          </p:cNvPr>
          <p:cNvSpPr>
            <a:spLocks noGrp="1"/>
          </p:cNvSpPr>
          <p:nvPr>
            <p:ph idx="1"/>
          </p:nvPr>
        </p:nvSpPr>
        <p:spPr/>
        <p:txBody>
          <a:bodyPr>
            <a:normAutofit fontScale="55000" lnSpcReduction="20000"/>
          </a:bodyPr>
          <a:lstStyle/>
          <a:p>
            <a:pPr algn="l"/>
            <a:r>
              <a:rPr lang="en-US" dirty="0">
                <a:effectLst/>
                <a:latin typeface="Calibri" panose="020F0502020204030204" pitchFamily="34" charset="0"/>
                <a:cs typeface="Calibri" panose="020F0502020204030204" pitchFamily="34" charset="0"/>
              </a:rPr>
              <a:t>Consider the story of the young girl helping her mother prepare Easter dinner.</a:t>
            </a:r>
          </a:p>
          <a:p>
            <a:pPr algn="l"/>
            <a:r>
              <a:rPr lang="en-US" dirty="0">
                <a:effectLst/>
                <a:latin typeface="Calibri" panose="020F0502020204030204" pitchFamily="34" charset="0"/>
                <a:cs typeface="Calibri" panose="020F0502020204030204" pitchFamily="34" charset="0"/>
              </a:rPr>
              <a:t>Before placing the ham in the oven…</a:t>
            </a:r>
          </a:p>
          <a:p>
            <a:pPr algn="l"/>
            <a:r>
              <a:rPr lang="en-US" dirty="0">
                <a:effectLst/>
                <a:latin typeface="Calibri" panose="020F0502020204030204" pitchFamily="34" charset="0"/>
                <a:cs typeface="Calibri" panose="020F0502020204030204" pitchFamily="34" charset="0"/>
              </a:rPr>
              <a:t>Before placing the ham in the oven for baking, the mother cut off both ends. “Why did you cut off the ends of the ham?” asked the daughter.</a:t>
            </a:r>
          </a:p>
          <a:p>
            <a:pPr algn="l"/>
            <a:r>
              <a:rPr lang="en-US" dirty="0">
                <a:effectLst/>
                <a:latin typeface="Calibri" panose="020F0502020204030204" pitchFamily="34" charset="0"/>
                <a:cs typeface="Calibri" panose="020F0502020204030204" pitchFamily="34" charset="0"/>
              </a:rPr>
              <a:t>“That’s the way my mother always did it,” was the reply.</a:t>
            </a:r>
          </a:p>
          <a:p>
            <a:pPr algn="l"/>
            <a:r>
              <a:rPr lang="en-US" dirty="0">
                <a:effectLst/>
                <a:latin typeface="Calibri" panose="020F0502020204030204" pitchFamily="34" charset="0"/>
                <a:cs typeface="Calibri" panose="020F0502020204030204" pitchFamily="34" charset="0"/>
              </a:rPr>
              <a:t>The daughter quickly vanished. In moments, she was on the telephone to the grandmother verifying whether or not what she had been told was true. The grandmother replied that she did, indeed, always cut the ends off the ham. When asked why, the grandmother replied, “That’s the way my mother always did it.”</a:t>
            </a:r>
          </a:p>
          <a:p>
            <a:pPr algn="l"/>
            <a:r>
              <a:rPr lang="en-US" dirty="0">
                <a:effectLst/>
                <a:latin typeface="Calibri" panose="020F0502020204030204" pitchFamily="34" charset="0"/>
                <a:cs typeface="Calibri" panose="020F0502020204030204" pitchFamily="34" charset="0"/>
              </a:rPr>
              <a:t>As fate would have it, the next week brought about a visit from great-grandmother. Overcome with curiosity, as young children often are, nothing would do but to pose this same question.</a:t>
            </a:r>
          </a:p>
          <a:p>
            <a:pPr algn="l"/>
            <a:r>
              <a:rPr lang="en-US" dirty="0">
                <a:effectLst/>
                <a:latin typeface="Calibri" panose="020F0502020204030204" pitchFamily="34" charset="0"/>
                <a:cs typeface="Calibri" panose="020F0502020204030204" pitchFamily="34" charset="0"/>
              </a:rPr>
              <a:t>“Great Grandmother, Mommy always cuts the ends off her ham before she puts it in the oven. Mommy says she does it because that’s the way Grandmother always did it. Grandmother says she did it because that’s the way you always did it. Is it true, Great Grandmother? Did you always cut the ends off of the ham?”</a:t>
            </a:r>
          </a:p>
          <a:p>
            <a:pPr algn="l"/>
            <a:r>
              <a:rPr lang="en-US" dirty="0">
                <a:effectLst/>
                <a:latin typeface="Calibri" panose="020F0502020204030204" pitchFamily="34" charset="0"/>
                <a:cs typeface="Calibri" panose="020F0502020204030204" pitchFamily="34" charset="0"/>
              </a:rPr>
              <a:t>“Yes, indeed, my child, I always cut the end off the ham” replied the elderly woman.</a:t>
            </a:r>
          </a:p>
          <a:p>
            <a:pPr algn="l"/>
            <a:r>
              <a:rPr lang="en-US" dirty="0">
                <a:effectLst/>
                <a:latin typeface="Calibri" panose="020F0502020204030204" pitchFamily="34" charset="0"/>
                <a:cs typeface="Calibri" panose="020F0502020204030204" pitchFamily="34" charset="0"/>
              </a:rPr>
              <a:t>But why?…</a:t>
            </a:r>
          </a:p>
          <a:p>
            <a:pPr algn="l"/>
            <a:r>
              <a:rPr lang="en-US" dirty="0">
                <a:effectLst/>
                <a:latin typeface="Calibri" panose="020F0502020204030204" pitchFamily="34" charset="0"/>
                <a:cs typeface="Calibri" panose="020F0502020204030204" pitchFamily="34" charset="0"/>
              </a:rPr>
              <a:t>“But why?” asked the young girl.</a:t>
            </a:r>
          </a:p>
          <a:p>
            <a:pPr algn="l"/>
            <a:r>
              <a:rPr lang="en-US" dirty="0">
                <a:effectLst/>
                <a:latin typeface="Calibri" panose="020F0502020204030204" pitchFamily="34" charset="0"/>
                <a:cs typeface="Calibri" panose="020F0502020204030204" pitchFamily="34" charset="0"/>
              </a:rPr>
              <a:t>Holding her hands about 12 inches apart, she replied, “Because my pan was only this big.”</a:t>
            </a:r>
          </a:p>
          <a:p>
            <a:endParaRPr lang="en-US" dirty="0"/>
          </a:p>
        </p:txBody>
      </p:sp>
    </p:spTree>
    <p:extLst>
      <p:ext uri="{BB962C8B-B14F-4D97-AF65-F5344CB8AC3E}">
        <p14:creationId xmlns:p14="http://schemas.microsoft.com/office/powerpoint/2010/main" val="3624993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76C49-D0C9-CE37-E285-CB39171C401D}"/>
              </a:ext>
            </a:extLst>
          </p:cNvPr>
          <p:cNvSpPr>
            <a:spLocks noGrp="1"/>
          </p:cNvSpPr>
          <p:nvPr>
            <p:ph type="title"/>
          </p:nvPr>
        </p:nvSpPr>
        <p:spPr/>
        <p:txBody>
          <a:bodyPr/>
          <a:lstStyle/>
          <a:p>
            <a:pPr algn="ctr"/>
            <a:r>
              <a:rPr lang="en-US" dirty="0"/>
              <a:t>Benefits of a Training Program </a:t>
            </a:r>
          </a:p>
        </p:txBody>
      </p:sp>
      <p:sp>
        <p:nvSpPr>
          <p:cNvPr id="4" name="Content Placeholder 3">
            <a:extLst>
              <a:ext uri="{FF2B5EF4-FFF2-40B4-BE49-F238E27FC236}">
                <a16:creationId xmlns:a16="http://schemas.microsoft.com/office/drawing/2014/main" id="{9AC5E93D-1C49-9231-E59E-E85C44F02928}"/>
              </a:ext>
            </a:extLst>
          </p:cNvPr>
          <p:cNvSpPr>
            <a:spLocks noGrp="1"/>
          </p:cNvSpPr>
          <p:nvPr>
            <p:ph idx="1"/>
          </p:nvPr>
        </p:nvSpPr>
        <p:spPr/>
        <p:txBody>
          <a:bodyPr/>
          <a:lstStyle/>
          <a:p>
            <a:r>
              <a:rPr lang="en-US" dirty="0"/>
              <a:t>Development of a training program, develops your entire staff. </a:t>
            </a:r>
          </a:p>
          <a:p>
            <a:r>
              <a:rPr lang="en-US" dirty="0"/>
              <a:t>Supervisors and senior O&amp;M staff that give the training must have ownership over the material. Often times this knowledge is taken for granted, training on a topic requires a more intimate understanding. A trainee will ask WHY until they understand. </a:t>
            </a:r>
          </a:p>
          <a:p>
            <a:r>
              <a:rPr lang="en-US" dirty="0"/>
              <a:t>Developing training material enhances the staffs ability to do technical writing, SOP development, and create training scenarios which will ultimately make them better leaders. </a:t>
            </a:r>
          </a:p>
        </p:txBody>
      </p:sp>
    </p:spTree>
    <p:extLst>
      <p:ext uri="{BB962C8B-B14F-4D97-AF65-F5344CB8AC3E}">
        <p14:creationId xmlns:p14="http://schemas.microsoft.com/office/powerpoint/2010/main" val="3167982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76C49-D0C9-CE37-E285-CB39171C401D}"/>
              </a:ext>
            </a:extLst>
          </p:cNvPr>
          <p:cNvSpPr>
            <a:spLocks noGrp="1"/>
          </p:cNvSpPr>
          <p:nvPr>
            <p:ph type="title"/>
          </p:nvPr>
        </p:nvSpPr>
        <p:spPr/>
        <p:txBody>
          <a:bodyPr/>
          <a:lstStyle/>
          <a:p>
            <a:pPr algn="ctr"/>
            <a:r>
              <a:rPr lang="en-US" dirty="0"/>
              <a:t>Benefits of a Training Program </a:t>
            </a:r>
          </a:p>
        </p:txBody>
      </p:sp>
      <p:sp>
        <p:nvSpPr>
          <p:cNvPr id="4" name="Content Placeholder 3">
            <a:extLst>
              <a:ext uri="{FF2B5EF4-FFF2-40B4-BE49-F238E27FC236}">
                <a16:creationId xmlns:a16="http://schemas.microsoft.com/office/drawing/2014/main" id="{9AC5E93D-1C49-9231-E59E-E85C44F02928}"/>
              </a:ext>
            </a:extLst>
          </p:cNvPr>
          <p:cNvSpPr>
            <a:spLocks noGrp="1"/>
          </p:cNvSpPr>
          <p:nvPr>
            <p:ph idx="1"/>
          </p:nvPr>
        </p:nvSpPr>
        <p:spPr/>
        <p:txBody>
          <a:bodyPr>
            <a:normAutofit/>
          </a:bodyPr>
          <a:lstStyle/>
          <a:p>
            <a:r>
              <a:rPr lang="en-US" sz="2400" dirty="0"/>
              <a:t>For the trainee a training program shows that an organization is committed to their success.  </a:t>
            </a:r>
          </a:p>
          <a:p>
            <a:r>
              <a:rPr lang="en-US" sz="2400" dirty="0"/>
              <a:t>Organizations can ensure new staff are trained, competent and confident to perform the job. </a:t>
            </a:r>
          </a:p>
          <a:p>
            <a:r>
              <a:rPr lang="en-US" sz="2400" dirty="0"/>
              <a:t>A training program can accelerate the learning curve for O&amp;M staff, the days of being handed a clipboard and figuring it out are over.</a:t>
            </a:r>
          </a:p>
          <a:p>
            <a:r>
              <a:rPr lang="en-US" sz="2400" dirty="0"/>
              <a:t> </a:t>
            </a:r>
            <a:r>
              <a:rPr lang="en-US" sz="2400" b="0" i="0" dirty="0">
                <a:solidFill>
                  <a:srgbClr val="000000"/>
                </a:solidFill>
                <a:effectLst/>
                <a:latin typeface="Calibri" panose="020F0502020204030204" pitchFamily="34" charset="0"/>
              </a:rPr>
              <a:t>Many utilities have expressed to me that it’s getting more difficult to find good quality candidates. With a robust training program, utilities can cast a wider net and bring in more entry level operators. While seasoned operators can come in and contribute immediately, placing an operator in a training program ensures there aren’t gaps in their knowledge. </a:t>
            </a:r>
            <a:endParaRPr lang="en-US" sz="2400" dirty="0"/>
          </a:p>
        </p:txBody>
      </p:sp>
    </p:spTree>
    <p:extLst>
      <p:ext uri="{BB962C8B-B14F-4D97-AF65-F5344CB8AC3E}">
        <p14:creationId xmlns:p14="http://schemas.microsoft.com/office/powerpoint/2010/main" val="4253355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76C49-D0C9-CE37-E285-CB39171C401D}"/>
              </a:ext>
            </a:extLst>
          </p:cNvPr>
          <p:cNvSpPr>
            <a:spLocks noGrp="1"/>
          </p:cNvSpPr>
          <p:nvPr>
            <p:ph type="title"/>
          </p:nvPr>
        </p:nvSpPr>
        <p:spPr/>
        <p:txBody>
          <a:bodyPr/>
          <a:lstStyle/>
          <a:p>
            <a:pPr algn="ctr"/>
            <a:r>
              <a:rPr lang="en-US" dirty="0"/>
              <a:t>Elements of a robust training program </a:t>
            </a:r>
          </a:p>
        </p:txBody>
      </p:sp>
      <p:sp>
        <p:nvSpPr>
          <p:cNvPr id="4" name="Content Placeholder 3">
            <a:extLst>
              <a:ext uri="{FF2B5EF4-FFF2-40B4-BE49-F238E27FC236}">
                <a16:creationId xmlns:a16="http://schemas.microsoft.com/office/drawing/2014/main" id="{9AC5E93D-1C49-9231-E59E-E85C44F02928}"/>
              </a:ext>
            </a:extLst>
          </p:cNvPr>
          <p:cNvSpPr>
            <a:spLocks noGrp="1"/>
          </p:cNvSpPr>
          <p:nvPr>
            <p:ph idx="1"/>
          </p:nvPr>
        </p:nvSpPr>
        <p:spPr/>
        <p:txBody>
          <a:bodyPr/>
          <a:lstStyle/>
          <a:p>
            <a:pPr algn="l" rtl="0" fontAlgn="base">
              <a:buFont typeface="+mj-lt"/>
              <a:buAutoNum type="arabicPeriod"/>
            </a:pPr>
            <a:r>
              <a:rPr lang="en-US" sz="2000" b="0" i="0" dirty="0">
                <a:solidFill>
                  <a:srgbClr val="000000"/>
                </a:solidFill>
                <a:effectLst/>
                <a:latin typeface="Calibri" panose="020F0502020204030204" pitchFamily="34" charset="0"/>
              </a:rPr>
              <a:t>Organizational buy-in on the importance of having a training program. </a:t>
            </a:r>
          </a:p>
          <a:p>
            <a:pPr algn="l" rtl="0" fontAlgn="base">
              <a:buFont typeface="+mj-lt"/>
              <a:buAutoNum type="arabicPeriod" startAt="2"/>
            </a:pPr>
            <a:r>
              <a:rPr lang="en-US" sz="2000" b="0" i="0" dirty="0">
                <a:solidFill>
                  <a:srgbClr val="000000"/>
                </a:solidFill>
                <a:effectLst/>
                <a:latin typeface="Calibri" panose="020F0502020204030204" pitchFamily="34" charset="0"/>
              </a:rPr>
              <a:t>Foundational wastewater theory: We call these the levers of a plant. </a:t>
            </a:r>
          </a:p>
          <a:p>
            <a:pPr algn="l" rtl="0" fontAlgn="base">
              <a:buFont typeface="+mj-lt"/>
              <a:buAutoNum type="arabicPeriod" startAt="3"/>
            </a:pPr>
            <a:r>
              <a:rPr lang="en-US" sz="2000" b="0" i="0" dirty="0">
                <a:solidFill>
                  <a:srgbClr val="000000"/>
                </a:solidFill>
                <a:effectLst/>
                <a:latin typeface="Calibri" panose="020F0502020204030204" pitchFamily="34" charset="0"/>
              </a:rPr>
              <a:t>The ability to understand applied math: The LBS formula and beyond.  </a:t>
            </a:r>
          </a:p>
          <a:p>
            <a:pPr algn="l" rtl="0" fontAlgn="base">
              <a:buFont typeface="+mj-lt"/>
              <a:buAutoNum type="arabicPeriod" startAt="4"/>
            </a:pPr>
            <a:r>
              <a:rPr lang="en-US" sz="2000" b="0" i="0" dirty="0">
                <a:solidFill>
                  <a:srgbClr val="000000"/>
                </a:solidFill>
                <a:effectLst/>
                <a:latin typeface="Calibri" panose="020F0502020204030204" pitchFamily="34" charset="0"/>
              </a:rPr>
              <a:t>Troubleshooting: The war stories. Giving operators the ability to play in a controlled environment.  </a:t>
            </a:r>
          </a:p>
          <a:p>
            <a:pPr algn="l" rtl="0" fontAlgn="base">
              <a:buFont typeface="+mj-lt"/>
              <a:buAutoNum type="arabicPeriod" startAt="5"/>
            </a:pPr>
            <a:r>
              <a:rPr lang="en-US" sz="2000" b="0" i="0" dirty="0">
                <a:solidFill>
                  <a:srgbClr val="000000"/>
                </a:solidFill>
                <a:effectLst/>
                <a:latin typeface="Calibri" panose="020F0502020204030204" pitchFamily="34" charset="0"/>
              </a:rPr>
              <a:t>Mechanical concepts: Types of pumps, Types of valves, hydraulics, and instrumentation. </a:t>
            </a:r>
          </a:p>
          <a:p>
            <a:pPr algn="l" rtl="0" fontAlgn="base">
              <a:buFont typeface="+mj-lt"/>
              <a:buAutoNum type="arabicPeriod" startAt="6"/>
            </a:pPr>
            <a:r>
              <a:rPr lang="en-US" sz="2000" b="0" i="0" dirty="0">
                <a:solidFill>
                  <a:srgbClr val="000000"/>
                </a:solidFill>
                <a:effectLst/>
                <a:latin typeface="Calibri" panose="020F0502020204030204" pitchFamily="34" charset="0"/>
              </a:rPr>
              <a:t>Technology: SCADA, PLC’s, CMMS, and HMI’s.  </a:t>
            </a:r>
          </a:p>
          <a:p>
            <a:pPr algn="l" rtl="0" fontAlgn="base">
              <a:buFont typeface="+mj-lt"/>
              <a:buAutoNum type="arabicPeriod" startAt="7"/>
            </a:pPr>
            <a:r>
              <a:rPr lang="en-US" sz="2000" b="0" i="0" dirty="0">
                <a:solidFill>
                  <a:srgbClr val="000000"/>
                </a:solidFill>
                <a:effectLst/>
                <a:latin typeface="Calibri" panose="020F0502020204030204" pitchFamily="34" charset="0"/>
              </a:rPr>
              <a:t>Documentation: How to read and interpret drawings and manuals. The importance of change management. </a:t>
            </a:r>
          </a:p>
          <a:p>
            <a:pPr algn="l" rtl="0" fontAlgn="base">
              <a:buFont typeface="+mj-lt"/>
              <a:buAutoNum type="arabicPeriod" startAt="8"/>
            </a:pPr>
            <a:r>
              <a:rPr lang="en-US" sz="2000" b="0" i="0" dirty="0">
                <a:solidFill>
                  <a:srgbClr val="000000"/>
                </a:solidFill>
                <a:effectLst/>
                <a:latin typeface="Calibri" panose="020F0502020204030204" pitchFamily="34" charset="0"/>
              </a:rPr>
              <a:t>Verification of knowledge: quizzes, scenarios, and reports.  </a:t>
            </a:r>
          </a:p>
          <a:p>
            <a:endParaRPr lang="en-US" dirty="0"/>
          </a:p>
        </p:txBody>
      </p:sp>
    </p:spTree>
    <p:extLst>
      <p:ext uri="{BB962C8B-B14F-4D97-AF65-F5344CB8AC3E}">
        <p14:creationId xmlns:p14="http://schemas.microsoft.com/office/powerpoint/2010/main" val="3928363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76C49-D0C9-CE37-E285-CB39171C401D}"/>
              </a:ext>
            </a:extLst>
          </p:cNvPr>
          <p:cNvSpPr>
            <a:spLocks noGrp="1"/>
          </p:cNvSpPr>
          <p:nvPr>
            <p:ph type="title"/>
          </p:nvPr>
        </p:nvSpPr>
        <p:spPr/>
        <p:txBody>
          <a:bodyPr>
            <a:normAutofit fontScale="90000"/>
          </a:bodyPr>
          <a:lstStyle/>
          <a:p>
            <a:pPr algn="ctr"/>
            <a:br>
              <a:rPr lang="en-US" sz="4400" b="0" i="0" dirty="0">
                <a:solidFill>
                  <a:srgbClr val="000000"/>
                </a:solidFill>
                <a:effectLst/>
                <a:latin typeface="Calibri" panose="020F0502020204030204" pitchFamily="34" charset="0"/>
              </a:rPr>
            </a:br>
            <a:r>
              <a:rPr lang="en-US" sz="4400" b="0" i="0" dirty="0">
                <a:solidFill>
                  <a:srgbClr val="000000"/>
                </a:solidFill>
                <a:effectLst/>
                <a:latin typeface="Calibri" panose="020F0502020204030204" pitchFamily="34" charset="0"/>
              </a:rPr>
              <a:t>Organizational buy-in on the importance of having a training program. </a:t>
            </a:r>
            <a:br>
              <a:rPr lang="en-US" sz="4400" b="0" i="0" dirty="0">
                <a:solidFill>
                  <a:srgbClr val="000000"/>
                </a:solidFill>
                <a:effectLst/>
                <a:latin typeface="Calibri" panose="020F0502020204030204" pitchFamily="34" charset="0"/>
              </a:rPr>
            </a:br>
            <a:endParaRPr lang="en-US" dirty="0"/>
          </a:p>
        </p:txBody>
      </p:sp>
      <p:sp>
        <p:nvSpPr>
          <p:cNvPr id="4" name="Content Placeholder 3">
            <a:extLst>
              <a:ext uri="{FF2B5EF4-FFF2-40B4-BE49-F238E27FC236}">
                <a16:creationId xmlns:a16="http://schemas.microsoft.com/office/drawing/2014/main" id="{9AC5E93D-1C49-9231-E59E-E85C44F02928}"/>
              </a:ext>
            </a:extLst>
          </p:cNvPr>
          <p:cNvSpPr>
            <a:spLocks noGrp="1"/>
          </p:cNvSpPr>
          <p:nvPr>
            <p:ph idx="1"/>
          </p:nvPr>
        </p:nvSpPr>
        <p:spPr/>
        <p:txBody>
          <a:bodyPr/>
          <a:lstStyle/>
          <a:p>
            <a:r>
              <a:rPr lang="en-US" dirty="0"/>
              <a:t>You wont grow what you don’t water. If training is a back-burner topic for your organization the “fire” of the day will always take precedence over a training program. </a:t>
            </a:r>
          </a:p>
          <a:p>
            <a:r>
              <a:rPr lang="en-US" dirty="0"/>
              <a:t>Its an organizational investment. A training program is going to take money to develop, implement and maintain. </a:t>
            </a:r>
          </a:p>
          <a:p>
            <a:r>
              <a:rPr lang="en-US" dirty="0"/>
              <a:t>If it was easy, everyone would do it. As an organization moves from reactive to preventive, they see that investing in staff today removes a bunch of headaches tomorrow. </a:t>
            </a:r>
          </a:p>
        </p:txBody>
      </p:sp>
    </p:spTree>
    <p:extLst>
      <p:ext uri="{BB962C8B-B14F-4D97-AF65-F5344CB8AC3E}">
        <p14:creationId xmlns:p14="http://schemas.microsoft.com/office/powerpoint/2010/main" val="22474967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341</TotalTime>
  <Words>2211</Words>
  <Application>Microsoft Office PowerPoint</Application>
  <PresentationFormat>Widescreen</PresentationFormat>
  <Paragraphs>100</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Segoe UI</vt:lpstr>
      <vt:lpstr>Office Theme</vt:lpstr>
      <vt:lpstr>Shoring up your organization for the silver tsunami with a robust operator training program  </vt:lpstr>
      <vt:lpstr>The Problem</vt:lpstr>
      <vt:lpstr>The Problem Continued….</vt:lpstr>
      <vt:lpstr>Where do we go?</vt:lpstr>
      <vt:lpstr>Easter Dinner </vt:lpstr>
      <vt:lpstr>Benefits of a Training Program </vt:lpstr>
      <vt:lpstr>Benefits of a Training Program </vt:lpstr>
      <vt:lpstr>Elements of a robust training program </vt:lpstr>
      <vt:lpstr> Organizational buy-in on the importance of having a training program.  </vt:lpstr>
      <vt:lpstr>  Foundational wastewater theory: We call these the levers of a plant.   </vt:lpstr>
      <vt:lpstr>The ability to understand applied math: The LBS formula and beyond. </vt:lpstr>
      <vt:lpstr>Troubleshooting: The war stories.  </vt:lpstr>
      <vt:lpstr> Mechanical concepts: Types of pumps, Types of valves, hydraulics, and instrumentation.  </vt:lpstr>
      <vt:lpstr>Technology: SCADA, PLC’s, CMMS, and HMI’s.    </vt:lpstr>
      <vt:lpstr>  Documentation: How to read and interpret drawings and manuals. The importance of change management.  </vt:lpstr>
      <vt:lpstr>Verification of knowledge: quizzes, scenarios, and reports. </vt:lpstr>
      <vt:lpstr>Who should be the trainer?</vt:lpstr>
      <vt:lpstr>We are losing the attrition battle and don’t have anyone available to train and develop a program</vt:lpstr>
      <vt:lpstr>What were the goals of the program</vt:lpstr>
      <vt:lpstr>How were the goals met?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Shoring </dc:title>
  <dc:creator>Tim Carroll</dc:creator>
  <cp:lastModifiedBy>Tim Carroll</cp:lastModifiedBy>
  <cp:revision>1</cp:revision>
  <dcterms:created xsi:type="dcterms:W3CDTF">2023-02-27T22:43:33Z</dcterms:created>
  <dcterms:modified xsi:type="dcterms:W3CDTF">2023-04-17T23:17:03Z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e29e37d-a8a4-4222-a804-8a2bb3536c03_Enabled">
    <vt:lpwstr>true</vt:lpwstr>
  </property>
  <property fmtid="{D5CDD505-2E9C-101B-9397-08002B2CF9AE}" pid="3" name="MSIP_Label_ae29e37d-a8a4-4222-a804-8a2bb3536c03_SetDate">
    <vt:lpwstr>2023-03-03T18:24:46Z</vt:lpwstr>
  </property>
  <property fmtid="{D5CDD505-2E9C-101B-9397-08002B2CF9AE}" pid="4" name="MSIP_Label_ae29e37d-a8a4-4222-a804-8a2bb3536c03_Method">
    <vt:lpwstr>Standard</vt:lpwstr>
  </property>
  <property fmtid="{D5CDD505-2E9C-101B-9397-08002B2CF9AE}" pid="5" name="MSIP_Label_ae29e37d-a8a4-4222-a804-8a2bb3536c03_Name">
    <vt:lpwstr>General (Default)</vt:lpwstr>
  </property>
  <property fmtid="{D5CDD505-2E9C-101B-9397-08002B2CF9AE}" pid="6" name="MSIP_Label_ae29e37d-a8a4-4222-a804-8a2bb3536c03_SiteId">
    <vt:lpwstr>cb2bab3d-7d90-44ea-9e31-531011b1213d</vt:lpwstr>
  </property>
  <property fmtid="{D5CDD505-2E9C-101B-9397-08002B2CF9AE}" pid="7" name="MSIP_Label_ae29e37d-a8a4-4222-a804-8a2bb3536c03_ActionId">
    <vt:lpwstr>e2db9f30-b4ff-4f84-9034-1af3e2d449bb</vt:lpwstr>
  </property>
  <property fmtid="{D5CDD505-2E9C-101B-9397-08002B2CF9AE}" pid="8" name="MSIP_Label_ae29e37d-a8a4-4222-a804-8a2bb3536c03_ContentBits">
    <vt:lpwstr>0</vt:lpwstr>
  </property>
</Properties>
</file>