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257" r:id="rId3"/>
    <p:sldId id="265" r:id="rId4"/>
    <p:sldId id="266" r:id="rId5"/>
    <p:sldId id="269" r:id="rId6"/>
    <p:sldId id="270" r:id="rId7"/>
    <p:sldId id="271" r:id="rId8"/>
    <p:sldId id="273" r:id="rId9"/>
    <p:sldId id="262" r:id="rId10"/>
    <p:sldId id="268" r:id="rId11"/>
    <p:sldId id="263" r:id="rId12"/>
    <p:sldId id="264" r:id="rId13"/>
    <p:sldId id="267" r:id="rId14"/>
    <p:sldId id="276" r:id="rId15"/>
    <p:sldId id="259" r:id="rId16"/>
    <p:sldId id="272"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E12F78-FB43-4A77-B154-D874274CC6E7}" v="6" dt="2023-05-08T02:41:50.4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4" autoAdjust="0"/>
  </p:normalViewPr>
  <p:slideViewPr>
    <p:cSldViewPr snapToGrid="0">
      <p:cViewPr varScale="1">
        <p:scale>
          <a:sx n="83" d="100"/>
          <a:sy n="83" d="100"/>
        </p:scale>
        <p:origin x="435" y="54"/>
      </p:cViewPr>
      <p:guideLst/>
    </p:cSldViewPr>
  </p:slideViewPr>
  <p:notesTextViewPr>
    <p:cViewPr>
      <p:scale>
        <a:sx n="1" d="1"/>
        <a:sy n="1" d="1"/>
      </p:scale>
      <p:origin x="0" y="0"/>
    </p:cViewPr>
  </p:notesTextViewPr>
  <p:notesViewPr>
    <p:cSldViewPr snapToGrid="0">
      <p:cViewPr varScale="1">
        <p:scale>
          <a:sx n="67" d="100"/>
          <a:sy n="67" d="100"/>
        </p:scale>
        <p:origin x="1434"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ie Lee" userId="a2aaf5276c69698b" providerId="Windows Live" clId="Web-{3FFA333D-6B33-43FC-B249-3C3D02CC6FF7}"/>
    <pc:docChg chg="addSld delSld modSld sldOrd">
      <pc:chgData name="Bessie Lee" userId="a2aaf5276c69698b" providerId="Windows Live" clId="Web-{3FFA333D-6B33-43FC-B249-3C3D02CC6FF7}" dt="2023-04-25T23:14:59.715" v="765" actId="20577"/>
      <pc:docMkLst>
        <pc:docMk/>
      </pc:docMkLst>
      <pc:sldChg chg="modSp ord">
        <pc:chgData name="Bessie Lee" userId="a2aaf5276c69698b" providerId="Windows Live" clId="Web-{3FFA333D-6B33-43FC-B249-3C3D02CC6FF7}" dt="2023-04-25T23:14:47.777" v="760" actId="20577"/>
        <pc:sldMkLst>
          <pc:docMk/>
          <pc:sldMk cId="1717590353" sldId="259"/>
        </pc:sldMkLst>
        <pc:spChg chg="mod">
          <ac:chgData name="Bessie Lee" userId="a2aaf5276c69698b" providerId="Windows Live" clId="Web-{3FFA333D-6B33-43FC-B249-3C3D02CC6FF7}" dt="2023-04-25T23:13:51.088" v="623" actId="20577"/>
          <ac:spMkLst>
            <pc:docMk/>
            <pc:sldMk cId="1717590353" sldId="259"/>
            <ac:spMk id="2" creationId="{8C1FE77B-61F9-F757-5345-11DAB1E7CA5A}"/>
          </ac:spMkLst>
        </pc:spChg>
        <pc:spChg chg="mod">
          <ac:chgData name="Bessie Lee" userId="a2aaf5276c69698b" providerId="Windows Live" clId="Web-{3FFA333D-6B33-43FC-B249-3C3D02CC6FF7}" dt="2023-04-25T23:14:47.777" v="760" actId="20577"/>
          <ac:spMkLst>
            <pc:docMk/>
            <pc:sldMk cId="1717590353" sldId="259"/>
            <ac:spMk id="3" creationId="{D7A8DD82-056C-8822-5E43-C1806BDB078D}"/>
          </ac:spMkLst>
        </pc:spChg>
      </pc:sldChg>
      <pc:sldChg chg="modSp del">
        <pc:chgData name="Bessie Lee" userId="a2aaf5276c69698b" providerId="Windows Live" clId="Web-{3FFA333D-6B33-43FC-B249-3C3D02CC6FF7}" dt="2023-04-25T23:12:19.163" v="587"/>
        <pc:sldMkLst>
          <pc:docMk/>
          <pc:sldMk cId="3092790440" sldId="260"/>
        </pc:sldMkLst>
        <pc:spChg chg="mod">
          <ac:chgData name="Bessie Lee" userId="a2aaf5276c69698b" providerId="Windows Live" clId="Web-{3FFA333D-6B33-43FC-B249-3C3D02CC6FF7}" dt="2023-04-25T23:03:18.991" v="377" actId="20577"/>
          <ac:spMkLst>
            <pc:docMk/>
            <pc:sldMk cId="3092790440" sldId="260"/>
            <ac:spMk id="3" creationId="{AD7BCA30-E955-3D8C-A468-98D37611B0B5}"/>
          </ac:spMkLst>
        </pc:spChg>
      </pc:sldChg>
      <pc:sldChg chg="modSp">
        <pc:chgData name="Bessie Lee" userId="a2aaf5276c69698b" providerId="Windows Live" clId="Web-{3FFA333D-6B33-43FC-B249-3C3D02CC6FF7}" dt="2023-04-25T22:58:44.717" v="254" actId="20577"/>
        <pc:sldMkLst>
          <pc:docMk/>
          <pc:sldMk cId="1107545149" sldId="262"/>
        </pc:sldMkLst>
        <pc:spChg chg="mod">
          <ac:chgData name="Bessie Lee" userId="a2aaf5276c69698b" providerId="Windows Live" clId="Web-{3FFA333D-6B33-43FC-B249-3C3D02CC6FF7}" dt="2023-04-25T22:58:44.717" v="254" actId="20577"/>
          <ac:spMkLst>
            <pc:docMk/>
            <pc:sldMk cId="1107545149" sldId="262"/>
            <ac:spMk id="3" creationId="{7E890634-7CA8-02E4-16D8-A196DFA1EB83}"/>
          </ac:spMkLst>
        </pc:spChg>
      </pc:sldChg>
      <pc:sldChg chg="modSp">
        <pc:chgData name="Bessie Lee" userId="a2aaf5276c69698b" providerId="Windows Live" clId="Web-{3FFA333D-6B33-43FC-B249-3C3D02CC6FF7}" dt="2023-04-25T22:59:15.859" v="256" actId="20577"/>
        <pc:sldMkLst>
          <pc:docMk/>
          <pc:sldMk cId="3140386153" sldId="263"/>
        </pc:sldMkLst>
        <pc:spChg chg="mod">
          <ac:chgData name="Bessie Lee" userId="a2aaf5276c69698b" providerId="Windows Live" clId="Web-{3FFA333D-6B33-43FC-B249-3C3D02CC6FF7}" dt="2023-04-25T22:59:15.859" v="256" actId="20577"/>
          <ac:spMkLst>
            <pc:docMk/>
            <pc:sldMk cId="3140386153" sldId="263"/>
            <ac:spMk id="3" creationId="{921F9F05-BAEC-3001-43B3-5D024808BB33}"/>
          </ac:spMkLst>
        </pc:spChg>
      </pc:sldChg>
      <pc:sldChg chg="modSp">
        <pc:chgData name="Bessie Lee" userId="a2aaf5276c69698b" providerId="Windows Live" clId="Web-{3FFA333D-6B33-43FC-B249-3C3D02CC6FF7}" dt="2023-04-25T23:13:22.993" v="597" actId="20577"/>
        <pc:sldMkLst>
          <pc:docMk/>
          <pc:sldMk cId="903535627" sldId="264"/>
        </pc:sldMkLst>
        <pc:spChg chg="mod">
          <ac:chgData name="Bessie Lee" userId="a2aaf5276c69698b" providerId="Windows Live" clId="Web-{3FFA333D-6B33-43FC-B249-3C3D02CC6FF7}" dt="2023-04-25T23:13:22.993" v="597" actId="20577"/>
          <ac:spMkLst>
            <pc:docMk/>
            <pc:sldMk cId="903535627" sldId="264"/>
            <ac:spMk id="3" creationId="{4D68F0B1-683B-F656-22DC-F0CF6B53A67B}"/>
          </ac:spMkLst>
        </pc:spChg>
      </pc:sldChg>
      <pc:sldChg chg="modSp">
        <pc:chgData name="Bessie Lee" userId="a2aaf5276c69698b" providerId="Windows Live" clId="Web-{3FFA333D-6B33-43FC-B249-3C3D02CC6FF7}" dt="2023-04-25T22:49:39.247" v="45" actId="20577"/>
        <pc:sldMkLst>
          <pc:docMk/>
          <pc:sldMk cId="109107280" sldId="265"/>
        </pc:sldMkLst>
        <pc:spChg chg="mod">
          <ac:chgData name="Bessie Lee" userId="a2aaf5276c69698b" providerId="Windows Live" clId="Web-{3FFA333D-6B33-43FC-B249-3C3D02CC6FF7}" dt="2023-04-25T22:49:39.247" v="45" actId="20577"/>
          <ac:spMkLst>
            <pc:docMk/>
            <pc:sldMk cId="109107280" sldId="265"/>
            <ac:spMk id="3" creationId="{8B1D3283-ADA2-99B2-300D-2779DE9DA246}"/>
          </ac:spMkLst>
        </pc:spChg>
      </pc:sldChg>
      <pc:sldChg chg="modSp">
        <pc:chgData name="Bessie Lee" userId="a2aaf5276c69698b" providerId="Windows Live" clId="Web-{3FFA333D-6B33-43FC-B249-3C3D02CC6FF7}" dt="2023-04-25T22:50:25.686" v="50" actId="20577"/>
        <pc:sldMkLst>
          <pc:docMk/>
          <pc:sldMk cId="3733949433" sldId="266"/>
        </pc:sldMkLst>
        <pc:spChg chg="mod">
          <ac:chgData name="Bessie Lee" userId="a2aaf5276c69698b" providerId="Windows Live" clId="Web-{3FFA333D-6B33-43FC-B249-3C3D02CC6FF7}" dt="2023-04-25T22:50:25.686" v="50" actId="20577"/>
          <ac:spMkLst>
            <pc:docMk/>
            <pc:sldMk cId="3733949433" sldId="266"/>
            <ac:spMk id="3" creationId="{2B8171B6-C7A3-6685-FA37-E4EFD14F0EFB}"/>
          </ac:spMkLst>
        </pc:spChg>
      </pc:sldChg>
      <pc:sldChg chg="modSp">
        <pc:chgData name="Bessie Lee" userId="a2aaf5276c69698b" providerId="Windows Live" clId="Web-{3FFA333D-6B33-43FC-B249-3C3D02CC6FF7}" dt="2023-04-25T23:14:59.715" v="765" actId="20577"/>
        <pc:sldMkLst>
          <pc:docMk/>
          <pc:sldMk cId="703655574" sldId="267"/>
        </pc:sldMkLst>
        <pc:spChg chg="mod">
          <ac:chgData name="Bessie Lee" userId="a2aaf5276c69698b" providerId="Windows Live" clId="Web-{3FFA333D-6B33-43FC-B249-3C3D02CC6FF7}" dt="2023-04-25T23:14:59.715" v="765" actId="20577"/>
          <ac:spMkLst>
            <pc:docMk/>
            <pc:sldMk cId="703655574" sldId="267"/>
            <ac:spMk id="2" creationId="{A0229EDE-763B-E5A6-B36E-4389FBAF7564}"/>
          </ac:spMkLst>
        </pc:spChg>
      </pc:sldChg>
      <pc:sldChg chg="modSp new">
        <pc:chgData name="Bessie Lee" userId="a2aaf5276c69698b" providerId="Windows Live" clId="Web-{3FFA333D-6B33-43FC-B249-3C3D02CC6FF7}" dt="2023-04-25T22:57:27.918" v="245" actId="14100"/>
        <pc:sldMkLst>
          <pc:docMk/>
          <pc:sldMk cId="3198285814" sldId="268"/>
        </pc:sldMkLst>
        <pc:spChg chg="mod">
          <ac:chgData name="Bessie Lee" userId="a2aaf5276c69698b" providerId="Windows Live" clId="Web-{3FFA333D-6B33-43FC-B249-3C3D02CC6FF7}" dt="2023-04-25T22:51:28.438" v="59" actId="20577"/>
          <ac:spMkLst>
            <pc:docMk/>
            <pc:sldMk cId="3198285814" sldId="268"/>
            <ac:spMk id="2" creationId="{C923BFB7-E4EA-88BC-083D-37C502C67774}"/>
          </ac:spMkLst>
        </pc:spChg>
        <pc:spChg chg="mod">
          <ac:chgData name="Bessie Lee" userId="a2aaf5276c69698b" providerId="Windows Live" clId="Web-{3FFA333D-6B33-43FC-B249-3C3D02CC6FF7}" dt="2023-04-25T22:57:27.918" v="245" actId="14100"/>
          <ac:spMkLst>
            <pc:docMk/>
            <pc:sldMk cId="3198285814" sldId="268"/>
            <ac:spMk id="3" creationId="{5463A9C9-9A15-892C-733D-040FBCBEA6A6}"/>
          </ac:spMkLst>
        </pc:spChg>
      </pc:sldChg>
      <pc:sldChg chg="modSp new">
        <pc:chgData name="Bessie Lee" userId="a2aaf5276c69698b" providerId="Windows Live" clId="Web-{3FFA333D-6B33-43FC-B249-3C3D02CC6FF7}" dt="2023-04-25T23:10:07.972" v="492" actId="20577"/>
        <pc:sldMkLst>
          <pc:docMk/>
          <pc:sldMk cId="3774744796" sldId="269"/>
        </pc:sldMkLst>
        <pc:spChg chg="mod">
          <ac:chgData name="Bessie Lee" userId="a2aaf5276c69698b" providerId="Windows Live" clId="Web-{3FFA333D-6B33-43FC-B249-3C3D02CC6FF7}" dt="2023-04-25T23:02:19.614" v="360" actId="20577"/>
          <ac:spMkLst>
            <pc:docMk/>
            <pc:sldMk cId="3774744796" sldId="269"/>
            <ac:spMk id="2" creationId="{3D1A66C8-11AA-C173-6264-956BEA277A48}"/>
          </ac:spMkLst>
        </pc:spChg>
        <pc:spChg chg="mod">
          <ac:chgData name="Bessie Lee" userId="a2aaf5276c69698b" providerId="Windows Live" clId="Web-{3FFA333D-6B33-43FC-B249-3C3D02CC6FF7}" dt="2023-04-25T23:10:07.972" v="492" actId="20577"/>
          <ac:spMkLst>
            <pc:docMk/>
            <pc:sldMk cId="3774744796" sldId="269"/>
            <ac:spMk id="3" creationId="{092DB463-7B23-7EB5-C269-1B2796584CD7}"/>
          </ac:spMkLst>
        </pc:spChg>
      </pc:sldChg>
      <pc:sldChg chg="modSp new">
        <pc:chgData name="Bessie Lee" userId="a2aaf5276c69698b" providerId="Windows Live" clId="Web-{3FFA333D-6B33-43FC-B249-3C3D02CC6FF7}" dt="2023-04-25T23:10:20.175" v="494" actId="14100"/>
        <pc:sldMkLst>
          <pc:docMk/>
          <pc:sldMk cId="727114605" sldId="270"/>
        </pc:sldMkLst>
        <pc:spChg chg="mod">
          <ac:chgData name="Bessie Lee" userId="a2aaf5276c69698b" providerId="Windows Live" clId="Web-{3FFA333D-6B33-43FC-B249-3C3D02CC6FF7}" dt="2023-04-25T23:02:59.818" v="375" actId="20577"/>
          <ac:spMkLst>
            <pc:docMk/>
            <pc:sldMk cId="727114605" sldId="270"/>
            <ac:spMk id="2" creationId="{B5BE473A-4CCB-4330-4086-56A37A3E09FE}"/>
          </ac:spMkLst>
        </pc:spChg>
        <pc:spChg chg="mod">
          <ac:chgData name="Bessie Lee" userId="a2aaf5276c69698b" providerId="Windows Live" clId="Web-{3FFA333D-6B33-43FC-B249-3C3D02CC6FF7}" dt="2023-04-25T23:10:20.175" v="494" actId="14100"/>
          <ac:spMkLst>
            <pc:docMk/>
            <pc:sldMk cId="727114605" sldId="270"/>
            <ac:spMk id="3" creationId="{02700E2C-6C41-2752-ED4D-4B25A45EF033}"/>
          </ac:spMkLst>
        </pc:spChg>
      </pc:sldChg>
      <pc:sldChg chg="modSp new">
        <pc:chgData name="Bessie Lee" userId="a2aaf5276c69698b" providerId="Windows Live" clId="Web-{3FFA333D-6B33-43FC-B249-3C3D02CC6FF7}" dt="2023-04-25T23:12:15.147" v="586" actId="20577"/>
        <pc:sldMkLst>
          <pc:docMk/>
          <pc:sldMk cId="3116664430" sldId="271"/>
        </pc:sldMkLst>
        <pc:spChg chg="mod">
          <ac:chgData name="Bessie Lee" userId="a2aaf5276c69698b" providerId="Windows Live" clId="Web-{3FFA333D-6B33-43FC-B249-3C3D02CC6FF7}" dt="2023-04-25T23:09:07.720" v="483" actId="20577"/>
          <ac:spMkLst>
            <pc:docMk/>
            <pc:sldMk cId="3116664430" sldId="271"/>
            <ac:spMk id="2" creationId="{17D62DDC-60E1-BDDA-53CF-3A9422B65CB5}"/>
          </ac:spMkLst>
        </pc:spChg>
        <pc:spChg chg="mod">
          <ac:chgData name="Bessie Lee" userId="a2aaf5276c69698b" providerId="Windows Live" clId="Web-{3FFA333D-6B33-43FC-B249-3C3D02CC6FF7}" dt="2023-04-25T23:12:15.147" v="586" actId="20577"/>
          <ac:spMkLst>
            <pc:docMk/>
            <pc:sldMk cId="3116664430" sldId="271"/>
            <ac:spMk id="3" creationId="{1C6C0311-2E7E-FE00-A212-D3ED2F39A8EC}"/>
          </ac:spMkLst>
        </pc:spChg>
      </pc:sldChg>
    </pc:docChg>
  </pc:docChgLst>
  <pc:docChgLst>
    <pc:chgData name="Bessie Lee" userId="a2aaf5276c69698b" providerId="LiveId" clId="{36CFD2A9-91E4-4538-8C4C-33508C9D5F7F}"/>
    <pc:docChg chg="undo custSel addSld modSld">
      <pc:chgData name="Bessie Lee" userId="a2aaf5276c69698b" providerId="LiveId" clId="{36CFD2A9-91E4-4538-8C4C-33508C9D5F7F}" dt="2023-04-06T20:41:44.774" v="151" actId="14100"/>
      <pc:docMkLst>
        <pc:docMk/>
      </pc:docMkLst>
      <pc:sldChg chg="addSp delSp modSp mod setBg delDesignElem">
        <pc:chgData name="Bessie Lee" userId="a2aaf5276c69698b" providerId="LiveId" clId="{36CFD2A9-91E4-4538-8C4C-33508C9D5F7F}" dt="2023-03-26T21:56:48.342" v="113" actId="255"/>
        <pc:sldMkLst>
          <pc:docMk/>
          <pc:sldMk cId="2074843696" sldId="256"/>
        </pc:sldMkLst>
        <pc:spChg chg="mod">
          <ac:chgData name="Bessie Lee" userId="a2aaf5276c69698b" providerId="LiveId" clId="{36CFD2A9-91E4-4538-8C4C-33508C9D5F7F}" dt="2023-03-26T21:56:48.342" v="113" actId="255"/>
          <ac:spMkLst>
            <pc:docMk/>
            <pc:sldMk cId="2074843696" sldId="256"/>
            <ac:spMk id="2" creationId="{3D2B1589-DE38-0648-DDD0-9CDB17648800}"/>
          </ac:spMkLst>
        </pc:spChg>
        <pc:spChg chg="mod">
          <ac:chgData name="Bessie Lee" userId="a2aaf5276c69698b" providerId="LiveId" clId="{36CFD2A9-91E4-4538-8C4C-33508C9D5F7F}" dt="2023-03-26T21:56:36.628" v="111" actId="27636"/>
          <ac:spMkLst>
            <pc:docMk/>
            <pc:sldMk cId="2074843696" sldId="256"/>
            <ac:spMk id="3" creationId="{058028B5-1628-ACF6-CC81-1589FBDF65C3}"/>
          </ac:spMkLst>
        </pc:spChg>
        <pc:spChg chg="add del">
          <ac:chgData name="Bessie Lee" userId="a2aaf5276c69698b" providerId="LiveId" clId="{36CFD2A9-91E4-4538-8C4C-33508C9D5F7F}" dt="2023-03-26T21:52:32.917" v="80" actId="26606"/>
          <ac:spMkLst>
            <pc:docMk/>
            <pc:sldMk cId="2074843696" sldId="256"/>
            <ac:spMk id="9" creationId="{4CE9304C-7D47-49AD-9260-6DBF0A5B9A0A}"/>
          </ac:spMkLst>
        </pc:spChg>
        <pc:spChg chg="add del">
          <ac:chgData name="Bessie Lee" userId="a2aaf5276c69698b" providerId="LiveId" clId="{36CFD2A9-91E4-4538-8C4C-33508C9D5F7F}" dt="2023-03-26T21:52:32.917" v="80" actId="26606"/>
          <ac:spMkLst>
            <pc:docMk/>
            <pc:sldMk cId="2074843696" sldId="256"/>
            <ac:spMk id="11" creationId="{9DEDD006-D91C-4989-B39C-EEEA43F868FF}"/>
          </ac:spMkLst>
        </pc:spChg>
        <pc:spChg chg="add del">
          <ac:chgData name="Bessie Lee" userId="a2aaf5276c69698b" providerId="LiveId" clId="{36CFD2A9-91E4-4538-8C4C-33508C9D5F7F}" dt="2023-03-26T21:52:32.917" v="80" actId="26606"/>
          <ac:spMkLst>
            <pc:docMk/>
            <pc:sldMk cId="2074843696" sldId="256"/>
            <ac:spMk id="13" creationId="{35EF7FFE-55CC-444E-A630-F40A5C9C5C8B}"/>
          </ac:spMkLst>
        </pc:spChg>
        <pc:spChg chg="add del">
          <ac:chgData name="Bessie Lee" userId="a2aaf5276c69698b" providerId="LiveId" clId="{36CFD2A9-91E4-4538-8C4C-33508C9D5F7F}" dt="2023-03-26T21:54:17.884" v="92" actId="26606"/>
          <ac:spMkLst>
            <pc:docMk/>
            <pc:sldMk cId="2074843696" sldId="256"/>
            <ac:spMk id="25" creationId="{30684D86-C9D1-40C3-A9B6-EC935C7312E3}"/>
          </ac:spMkLst>
        </pc:spChg>
        <pc:spChg chg="add del">
          <ac:chgData name="Bessie Lee" userId="a2aaf5276c69698b" providerId="LiveId" clId="{36CFD2A9-91E4-4538-8C4C-33508C9D5F7F}" dt="2023-03-26T21:54:17.884" v="92" actId="26606"/>
          <ac:spMkLst>
            <pc:docMk/>
            <pc:sldMk cId="2074843696" sldId="256"/>
            <ac:spMk id="27" creationId="{1EDF7896-F56A-49DA-90F3-F5CE8B9833AD}"/>
          </ac:spMkLst>
        </pc:spChg>
        <pc:spChg chg="add del">
          <ac:chgData name="Bessie Lee" userId="a2aaf5276c69698b" providerId="LiveId" clId="{36CFD2A9-91E4-4538-8C4C-33508C9D5F7F}" dt="2023-03-26T21:52:48.469" v="82" actId="26606"/>
          <ac:spMkLst>
            <pc:docMk/>
            <pc:sldMk cId="2074843696" sldId="256"/>
            <ac:spMk id="37" creationId="{DE91395A-2D18-4AF6-A0AC-AAA7189FED11}"/>
          </ac:spMkLst>
        </pc:spChg>
        <pc:spChg chg="add del">
          <ac:chgData name="Bessie Lee" userId="a2aaf5276c69698b" providerId="LiveId" clId="{36CFD2A9-91E4-4538-8C4C-33508C9D5F7F}" dt="2023-03-26T21:52:48.469" v="82" actId="26606"/>
          <ac:spMkLst>
            <pc:docMk/>
            <pc:sldMk cId="2074843696" sldId="256"/>
            <ac:spMk id="39" creationId="{A57352BE-A213-4040-BE8E-D4A925AD9DF8}"/>
          </ac:spMkLst>
        </pc:spChg>
        <pc:spChg chg="add del">
          <ac:chgData name="Bessie Lee" userId="a2aaf5276c69698b" providerId="LiveId" clId="{36CFD2A9-91E4-4538-8C4C-33508C9D5F7F}" dt="2023-03-26T21:52:48.469" v="82" actId="26606"/>
          <ac:spMkLst>
            <pc:docMk/>
            <pc:sldMk cId="2074843696" sldId="256"/>
            <ac:spMk id="41" creationId="{008ED74B-06F2-4BD5-838F-1AAD0033EF0B}"/>
          </ac:spMkLst>
        </pc:spChg>
        <pc:spChg chg="add del">
          <ac:chgData name="Bessie Lee" userId="a2aaf5276c69698b" providerId="LiveId" clId="{36CFD2A9-91E4-4538-8C4C-33508C9D5F7F}" dt="2023-03-26T21:52:48.469" v="82" actId="26606"/>
          <ac:spMkLst>
            <pc:docMk/>
            <pc:sldMk cId="2074843696" sldId="256"/>
            <ac:spMk id="71" creationId="{CC9387DA-2D8E-4E5D-BD65-274370B65965}"/>
          </ac:spMkLst>
        </pc:spChg>
        <pc:spChg chg="add del">
          <ac:chgData name="Bessie Lee" userId="a2aaf5276c69698b" providerId="LiveId" clId="{36CFD2A9-91E4-4538-8C4C-33508C9D5F7F}" dt="2023-03-26T21:52:48.469" v="82" actId="26606"/>
          <ac:spMkLst>
            <pc:docMk/>
            <pc:sldMk cId="2074843696" sldId="256"/>
            <ac:spMk id="73" creationId="{18BFC65B-9706-4EE1-8B75-FEEC1C530558}"/>
          </ac:spMkLst>
        </pc:spChg>
        <pc:spChg chg="add del">
          <ac:chgData name="Bessie Lee" userId="a2aaf5276c69698b" providerId="LiveId" clId="{36CFD2A9-91E4-4538-8C4C-33508C9D5F7F}" dt="2023-03-26T21:54:17.884" v="92" actId="26606"/>
          <ac:spMkLst>
            <pc:docMk/>
            <pc:sldMk cId="2074843696" sldId="256"/>
            <ac:spMk id="75" creationId="{1FF9CEF5-A50D-4B8B-9852-D76F7037867E}"/>
          </ac:spMkLst>
        </pc:spChg>
        <pc:spChg chg="add">
          <ac:chgData name="Bessie Lee" userId="a2aaf5276c69698b" providerId="LiveId" clId="{36CFD2A9-91E4-4538-8C4C-33508C9D5F7F}" dt="2023-03-26T21:54:41.677" v="95" actId="26606"/>
          <ac:spMkLst>
            <pc:docMk/>
            <pc:sldMk cId="2074843696" sldId="256"/>
            <ac:spMk id="81" creationId="{1FF9CEF5-A50D-4B8B-9852-D76F7037867E}"/>
          </ac:spMkLst>
        </pc:spChg>
        <pc:spChg chg="add">
          <ac:chgData name="Bessie Lee" userId="a2aaf5276c69698b" providerId="LiveId" clId="{36CFD2A9-91E4-4538-8C4C-33508C9D5F7F}" dt="2023-03-26T21:54:41.677" v="95" actId="26606"/>
          <ac:spMkLst>
            <pc:docMk/>
            <pc:sldMk cId="2074843696" sldId="256"/>
            <ac:spMk id="82" creationId="{1EDF7896-F56A-49DA-90F3-F5CE8B9833AD}"/>
          </ac:spMkLst>
        </pc:spChg>
        <pc:spChg chg="add del">
          <ac:chgData name="Bessie Lee" userId="a2aaf5276c69698b" providerId="LiveId" clId="{36CFD2A9-91E4-4538-8C4C-33508C9D5F7F}" dt="2023-03-26T21:53:04.741" v="85" actId="26606"/>
          <ac:spMkLst>
            <pc:docMk/>
            <pc:sldMk cId="2074843696" sldId="256"/>
            <ac:spMk id="85" creationId="{4CE9304C-7D47-49AD-9260-6DBF0A5B9A0A}"/>
          </ac:spMkLst>
        </pc:spChg>
        <pc:spChg chg="add del">
          <ac:chgData name="Bessie Lee" userId="a2aaf5276c69698b" providerId="LiveId" clId="{36CFD2A9-91E4-4538-8C4C-33508C9D5F7F}" dt="2023-03-26T21:53:04.741" v="85" actId="26606"/>
          <ac:spMkLst>
            <pc:docMk/>
            <pc:sldMk cId="2074843696" sldId="256"/>
            <ac:spMk id="87" creationId="{9DEDD006-D91C-4989-B39C-EEEA43F868FF}"/>
          </ac:spMkLst>
        </pc:spChg>
        <pc:spChg chg="add del">
          <ac:chgData name="Bessie Lee" userId="a2aaf5276c69698b" providerId="LiveId" clId="{36CFD2A9-91E4-4538-8C4C-33508C9D5F7F}" dt="2023-03-26T21:53:04.741" v="85" actId="26606"/>
          <ac:spMkLst>
            <pc:docMk/>
            <pc:sldMk cId="2074843696" sldId="256"/>
            <ac:spMk id="89" creationId="{35EF7FFE-55CC-444E-A630-F40A5C9C5C8B}"/>
          </ac:spMkLst>
        </pc:spChg>
        <pc:spChg chg="add">
          <ac:chgData name="Bessie Lee" userId="a2aaf5276c69698b" providerId="LiveId" clId="{36CFD2A9-91E4-4538-8C4C-33508C9D5F7F}" dt="2023-03-26T21:54:41.677" v="95" actId="26606"/>
          <ac:spMkLst>
            <pc:docMk/>
            <pc:sldMk cId="2074843696" sldId="256"/>
            <ac:spMk id="97" creationId="{30684D86-C9D1-40C3-A9B6-EC935C7312E3}"/>
          </ac:spMkLst>
        </pc:spChg>
        <pc:spChg chg="add del">
          <ac:chgData name="Bessie Lee" userId="a2aaf5276c69698b" providerId="LiveId" clId="{36CFD2A9-91E4-4538-8C4C-33508C9D5F7F}" dt="2023-03-26T21:54:12.216" v="89" actId="26606"/>
          <ac:spMkLst>
            <pc:docMk/>
            <pc:sldMk cId="2074843696" sldId="256"/>
            <ac:spMk id="101" creationId="{30684D86-C9D1-40C3-A9B6-EC935C7312E3}"/>
          </ac:spMkLst>
        </pc:spChg>
        <pc:spChg chg="add del">
          <ac:chgData name="Bessie Lee" userId="a2aaf5276c69698b" providerId="LiveId" clId="{36CFD2A9-91E4-4538-8C4C-33508C9D5F7F}" dt="2023-03-26T21:54:12.216" v="89" actId="26606"/>
          <ac:spMkLst>
            <pc:docMk/>
            <pc:sldMk cId="2074843696" sldId="256"/>
            <ac:spMk id="103" creationId="{1EDF7896-F56A-49DA-90F3-F5CE8B9833AD}"/>
          </ac:spMkLst>
        </pc:spChg>
        <pc:spChg chg="add del">
          <ac:chgData name="Bessie Lee" userId="a2aaf5276c69698b" providerId="LiveId" clId="{36CFD2A9-91E4-4538-8C4C-33508C9D5F7F}" dt="2023-03-26T21:53:27.633" v="87" actId="26606"/>
          <ac:spMkLst>
            <pc:docMk/>
            <pc:sldMk cId="2074843696" sldId="256"/>
            <ac:spMk id="113" creationId="{DE91395A-2D18-4AF6-A0AC-AAA7189FED11}"/>
          </ac:spMkLst>
        </pc:spChg>
        <pc:spChg chg="add del">
          <ac:chgData name="Bessie Lee" userId="a2aaf5276c69698b" providerId="LiveId" clId="{36CFD2A9-91E4-4538-8C4C-33508C9D5F7F}" dt="2023-03-26T21:53:27.633" v="87" actId="26606"/>
          <ac:spMkLst>
            <pc:docMk/>
            <pc:sldMk cId="2074843696" sldId="256"/>
            <ac:spMk id="115" creationId="{A57352BE-A213-4040-BE8E-D4A925AD9DF8}"/>
          </ac:spMkLst>
        </pc:spChg>
        <pc:spChg chg="add del">
          <ac:chgData name="Bessie Lee" userId="a2aaf5276c69698b" providerId="LiveId" clId="{36CFD2A9-91E4-4538-8C4C-33508C9D5F7F}" dt="2023-03-26T21:53:27.633" v="87" actId="26606"/>
          <ac:spMkLst>
            <pc:docMk/>
            <pc:sldMk cId="2074843696" sldId="256"/>
            <ac:spMk id="117" creationId="{008ED74B-06F2-4BD5-838F-1AAD0033EF0B}"/>
          </ac:spMkLst>
        </pc:spChg>
        <pc:spChg chg="add del">
          <ac:chgData name="Bessie Lee" userId="a2aaf5276c69698b" providerId="LiveId" clId="{36CFD2A9-91E4-4538-8C4C-33508C9D5F7F}" dt="2023-03-26T21:53:27.633" v="87" actId="26606"/>
          <ac:spMkLst>
            <pc:docMk/>
            <pc:sldMk cId="2074843696" sldId="256"/>
            <ac:spMk id="147" creationId="{CC9387DA-2D8E-4E5D-BD65-274370B65965}"/>
          </ac:spMkLst>
        </pc:spChg>
        <pc:spChg chg="add del">
          <ac:chgData name="Bessie Lee" userId="a2aaf5276c69698b" providerId="LiveId" clId="{36CFD2A9-91E4-4538-8C4C-33508C9D5F7F}" dt="2023-03-26T21:53:27.633" v="87" actId="26606"/>
          <ac:spMkLst>
            <pc:docMk/>
            <pc:sldMk cId="2074843696" sldId="256"/>
            <ac:spMk id="149" creationId="{18BFC65B-9706-4EE1-8B75-FEEC1C530558}"/>
          </ac:spMkLst>
        </pc:spChg>
        <pc:spChg chg="add del">
          <ac:chgData name="Bessie Lee" userId="a2aaf5276c69698b" providerId="LiveId" clId="{36CFD2A9-91E4-4538-8C4C-33508C9D5F7F}" dt="2023-03-26T21:54:12.216" v="89" actId="26606"/>
          <ac:spMkLst>
            <pc:docMk/>
            <pc:sldMk cId="2074843696" sldId="256"/>
            <ac:spMk id="151" creationId="{1FF9CEF5-A50D-4B8B-9852-D76F7037867E}"/>
          </ac:spMkLst>
        </pc:spChg>
        <pc:spChg chg="add del">
          <ac:chgData name="Bessie Lee" userId="a2aaf5276c69698b" providerId="LiveId" clId="{36CFD2A9-91E4-4538-8C4C-33508C9D5F7F}" dt="2023-03-26T21:54:17.868" v="91" actId="26606"/>
          <ac:spMkLst>
            <pc:docMk/>
            <pc:sldMk cId="2074843696" sldId="256"/>
            <ac:spMk id="157" creationId="{4CE9304C-7D47-49AD-9260-6DBF0A5B9A0A}"/>
          </ac:spMkLst>
        </pc:spChg>
        <pc:spChg chg="add del">
          <ac:chgData name="Bessie Lee" userId="a2aaf5276c69698b" providerId="LiveId" clId="{36CFD2A9-91E4-4538-8C4C-33508C9D5F7F}" dt="2023-03-26T21:54:17.868" v="91" actId="26606"/>
          <ac:spMkLst>
            <pc:docMk/>
            <pc:sldMk cId="2074843696" sldId="256"/>
            <ac:spMk id="158" creationId="{9DEDD006-D91C-4989-B39C-EEEA43F868FF}"/>
          </ac:spMkLst>
        </pc:spChg>
        <pc:spChg chg="add del">
          <ac:chgData name="Bessie Lee" userId="a2aaf5276c69698b" providerId="LiveId" clId="{36CFD2A9-91E4-4538-8C4C-33508C9D5F7F}" dt="2023-03-26T21:54:17.868" v="91" actId="26606"/>
          <ac:spMkLst>
            <pc:docMk/>
            <pc:sldMk cId="2074843696" sldId="256"/>
            <ac:spMk id="159" creationId="{35EF7FFE-55CC-444E-A630-F40A5C9C5C8B}"/>
          </ac:spMkLst>
        </pc:spChg>
        <pc:spChg chg="add del">
          <ac:chgData name="Bessie Lee" userId="a2aaf5276c69698b" providerId="LiveId" clId="{36CFD2A9-91E4-4538-8C4C-33508C9D5F7F}" dt="2023-03-26T21:54:29.177" v="94"/>
          <ac:spMkLst>
            <pc:docMk/>
            <pc:sldMk cId="2074843696" sldId="256"/>
            <ac:spMk id="167" creationId="{DE91395A-2D18-4AF6-A0AC-AAA7189FED11}"/>
          </ac:spMkLst>
        </pc:spChg>
        <pc:spChg chg="add del">
          <ac:chgData name="Bessie Lee" userId="a2aaf5276c69698b" providerId="LiveId" clId="{36CFD2A9-91E4-4538-8C4C-33508C9D5F7F}" dt="2023-03-26T21:54:29.177" v="94"/>
          <ac:spMkLst>
            <pc:docMk/>
            <pc:sldMk cId="2074843696" sldId="256"/>
            <ac:spMk id="168" creationId="{A57352BE-A213-4040-BE8E-D4A925AD9DF8}"/>
          </ac:spMkLst>
        </pc:spChg>
        <pc:spChg chg="add del">
          <ac:chgData name="Bessie Lee" userId="a2aaf5276c69698b" providerId="LiveId" clId="{36CFD2A9-91E4-4538-8C4C-33508C9D5F7F}" dt="2023-03-26T21:54:29.177" v="94"/>
          <ac:spMkLst>
            <pc:docMk/>
            <pc:sldMk cId="2074843696" sldId="256"/>
            <ac:spMk id="169" creationId="{008ED74B-06F2-4BD5-838F-1AAD0033EF0B}"/>
          </ac:spMkLst>
        </pc:spChg>
        <pc:spChg chg="add del">
          <ac:chgData name="Bessie Lee" userId="a2aaf5276c69698b" providerId="LiveId" clId="{36CFD2A9-91E4-4538-8C4C-33508C9D5F7F}" dt="2023-03-26T21:54:29.177" v="94"/>
          <ac:spMkLst>
            <pc:docMk/>
            <pc:sldMk cId="2074843696" sldId="256"/>
            <ac:spMk id="172" creationId="{CC9387DA-2D8E-4E5D-BD65-274370B65965}"/>
          </ac:spMkLst>
        </pc:spChg>
        <pc:spChg chg="add del">
          <ac:chgData name="Bessie Lee" userId="a2aaf5276c69698b" providerId="LiveId" clId="{36CFD2A9-91E4-4538-8C4C-33508C9D5F7F}" dt="2023-03-26T21:54:29.177" v="94"/>
          <ac:spMkLst>
            <pc:docMk/>
            <pc:sldMk cId="2074843696" sldId="256"/>
            <ac:spMk id="173" creationId="{18BFC65B-9706-4EE1-8B75-FEEC1C530558}"/>
          </ac:spMkLst>
        </pc:spChg>
        <pc:grpChg chg="add del">
          <ac:chgData name="Bessie Lee" userId="a2aaf5276c69698b" providerId="LiveId" clId="{36CFD2A9-91E4-4538-8C4C-33508C9D5F7F}" dt="2023-03-26T21:52:48.469" v="82" actId="26606"/>
          <ac:grpSpMkLst>
            <pc:docMk/>
            <pc:sldMk cId="2074843696" sldId="256"/>
            <ac:grpSpMk id="22" creationId="{7398C59F-5A18-487B-91D6-B955AACF2E50}"/>
          </ac:grpSpMkLst>
        </pc:grpChg>
        <pc:grpChg chg="add del">
          <ac:chgData name="Bessie Lee" userId="a2aaf5276c69698b" providerId="LiveId" clId="{36CFD2A9-91E4-4538-8C4C-33508C9D5F7F}" dt="2023-03-26T21:52:48.469" v="82" actId="26606"/>
          <ac:grpSpMkLst>
            <pc:docMk/>
            <pc:sldMk cId="2074843696" sldId="256"/>
            <ac:grpSpMk id="23" creationId="{520234FB-542E-4550-9C2F-1B56FD41A1CA}"/>
          </ac:grpSpMkLst>
        </pc:grpChg>
        <pc:grpChg chg="add del">
          <ac:chgData name="Bessie Lee" userId="a2aaf5276c69698b" providerId="LiveId" clId="{36CFD2A9-91E4-4538-8C4C-33508C9D5F7F}" dt="2023-03-26T21:52:48.469" v="82" actId="26606"/>
          <ac:grpSpMkLst>
            <pc:docMk/>
            <pc:sldMk cId="2074843696" sldId="256"/>
            <ac:grpSpMk id="43" creationId="{E9F586E1-75B5-49B8-9A21-DD14CA0F6955}"/>
          </ac:grpSpMkLst>
        </pc:grpChg>
        <pc:grpChg chg="add del">
          <ac:chgData name="Bessie Lee" userId="a2aaf5276c69698b" providerId="LiveId" clId="{36CFD2A9-91E4-4538-8C4C-33508C9D5F7F}" dt="2023-03-26T21:52:48.469" v="82" actId="26606"/>
          <ac:grpSpMkLst>
            <pc:docMk/>
            <pc:sldMk cId="2074843696" sldId="256"/>
            <ac:grpSpMk id="57" creationId="{F9CAF6A1-77C7-4ABC-9E4A-E74A8DB16DC1}"/>
          </ac:grpSpMkLst>
        </pc:grpChg>
        <pc:grpChg chg="add del">
          <ac:chgData name="Bessie Lee" userId="a2aaf5276c69698b" providerId="LiveId" clId="{36CFD2A9-91E4-4538-8C4C-33508C9D5F7F}" dt="2023-03-26T21:54:17.884" v="92" actId="26606"/>
          <ac:grpSpMkLst>
            <pc:docMk/>
            <pc:sldMk cId="2074843696" sldId="256"/>
            <ac:grpSpMk id="77" creationId="{065753F1-EEE2-45ED-88A1-ECB4A495D0AD}"/>
          </ac:grpSpMkLst>
        </pc:grpChg>
        <pc:grpChg chg="add">
          <ac:chgData name="Bessie Lee" userId="a2aaf5276c69698b" providerId="LiveId" clId="{36CFD2A9-91E4-4538-8C4C-33508C9D5F7F}" dt="2023-03-26T21:54:41.677" v="95" actId="26606"/>
          <ac:grpSpMkLst>
            <pc:docMk/>
            <pc:sldMk cId="2074843696" sldId="256"/>
            <ac:grpSpMk id="83" creationId="{065753F1-EEE2-45ED-88A1-ECB4A495D0AD}"/>
          </ac:grpSpMkLst>
        </pc:grpChg>
        <pc:grpChg chg="add del">
          <ac:chgData name="Bessie Lee" userId="a2aaf5276c69698b" providerId="LiveId" clId="{36CFD2A9-91E4-4538-8C4C-33508C9D5F7F}" dt="2023-03-26T21:53:27.633" v="87" actId="26606"/>
          <ac:grpSpMkLst>
            <pc:docMk/>
            <pc:sldMk cId="2074843696" sldId="256"/>
            <ac:grpSpMk id="98" creationId="{7398C59F-5A18-487B-91D6-B955AACF2E50}"/>
          </ac:grpSpMkLst>
        </pc:grpChg>
        <pc:grpChg chg="add del">
          <ac:chgData name="Bessie Lee" userId="a2aaf5276c69698b" providerId="LiveId" clId="{36CFD2A9-91E4-4538-8C4C-33508C9D5F7F}" dt="2023-03-26T21:53:27.633" v="87" actId="26606"/>
          <ac:grpSpMkLst>
            <pc:docMk/>
            <pc:sldMk cId="2074843696" sldId="256"/>
            <ac:grpSpMk id="99" creationId="{520234FB-542E-4550-9C2F-1B56FD41A1CA}"/>
          </ac:grpSpMkLst>
        </pc:grpChg>
        <pc:grpChg chg="add del">
          <ac:chgData name="Bessie Lee" userId="a2aaf5276c69698b" providerId="LiveId" clId="{36CFD2A9-91E4-4538-8C4C-33508C9D5F7F}" dt="2023-03-26T21:53:27.633" v="87" actId="26606"/>
          <ac:grpSpMkLst>
            <pc:docMk/>
            <pc:sldMk cId="2074843696" sldId="256"/>
            <ac:grpSpMk id="119" creationId="{E9F586E1-75B5-49B8-9A21-DD14CA0F6955}"/>
          </ac:grpSpMkLst>
        </pc:grpChg>
        <pc:grpChg chg="add del">
          <ac:chgData name="Bessie Lee" userId="a2aaf5276c69698b" providerId="LiveId" clId="{36CFD2A9-91E4-4538-8C4C-33508C9D5F7F}" dt="2023-03-26T21:53:27.633" v="87" actId="26606"/>
          <ac:grpSpMkLst>
            <pc:docMk/>
            <pc:sldMk cId="2074843696" sldId="256"/>
            <ac:grpSpMk id="133" creationId="{F9CAF6A1-77C7-4ABC-9E4A-E74A8DB16DC1}"/>
          </ac:grpSpMkLst>
        </pc:grpChg>
        <pc:grpChg chg="add del">
          <ac:chgData name="Bessie Lee" userId="a2aaf5276c69698b" providerId="LiveId" clId="{36CFD2A9-91E4-4538-8C4C-33508C9D5F7F}" dt="2023-03-26T21:54:12.216" v="89" actId="26606"/>
          <ac:grpSpMkLst>
            <pc:docMk/>
            <pc:sldMk cId="2074843696" sldId="256"/>
            <ac:grpSpMk id="152" creationId="{065753F1-EEE2-45ED-88A1-ECB4A495D0AD}"/>
          </ac:grpSpMkLst>
        </pc:grpChg>
        <pc:grpChg chg="add del">
          <ac:chgData name="Bessie Lee" userId="a2aaf5276c69698b" providerId="LiveId" clId="{36CFD2A9-91E4-4538-8C4C-33508C9D5F7F}" dt="2023-03-26T21:54:29.177" v="94"/>
          <ac:grpSpMkLst>
            <pc:docMk/>
            <pc:sldMk cId="2074843696" sldId="256"/>
            <ac:grpSpMk id="161" creationId="{7398C59F-5A18-487B-91D6-B955AACF2E50}"/>
          </ac:grpSpMkLst>
        </pc:grpChg>
        <pc:grpChg chg="add del">
          <ac:chgData name="Bessie Lee" userId="a2aaf5276c69698b" providerId="LiveId" clId="{36CFD2A9-91E4-4538-8C4C-33508C9D5F7F}" dt="2023-03-26T21:54:29.177" v="94"/>
          <ac:grpSpMkLst>
            <pc:docMk/>
            <pc:sldMk cId="2074843696" sldId="256"/>
            <ac:grpSpMk id="164" creationId="{520234FB-542E-4550-9C2F-1B56FD41A1CA}"/>
          </ac:grpSpMkLst>
        </pc:grpChg>
        <pc:grpChg chg="add del">
          <ac:chgData name="Bessie Lee" userId="a2aaf5276c69698b" providerId="LiveId" clId="{36CFD2A9-91E4-4538-8C4C-33508C9D5F7F}" dt="2023-03-26T21:54:29.177" v="94"/>
          <ac:grpSpMkLst>
            <pc:docMk/>
            <pc:sldMk cId="2074843696" sldId="256"/>
            <ac:grpSpMk id="170" creationId="{E9F586E1-75B5-49B8-9A21-DD14CA0F6955}"/>
          </ac:grpSpMkLst>
        </pc:grpChg>
        <pc:grpChg chg="add del">
          <ac:chgData name="Bessie Lee" userId="a2aaf5276c69698b" providerId="LiveId" clId="{36CFD2A9-91E4-4538-8C4C-33508C9D5F7F}" dt="2023-03-26T21:54:29.177" v="94"/>
          <ac:grpSpMkLst>
            <pc:docMk/>
            <pc:sldMk cId="2074843696" sldId="256"/>
            <ac:grpSpMk id="171" creationId="{F9CAF6A1-77C7-4ABC-9E4A-E74A8DB16DC1}"/>
          </ac:grpSpMkLst>
        </pc:grpChg>
        <pc:picChg chg="add del">
          <ac:chgData name="Bessie Lee" userId="a2aaf5276c69698b" providerId="LiveId" clId="{36CFD2A9-91E4-4538-8C4C-33508C9D5F7F}" dt="2023-03-26T21:52:32.917" v="80" actId="26606"/>
          <ac:picMkLst>
            <pc:docMk/>
            <pc:sldMk cId="2074843696" sldId="256"/>
            <ac:picMk id="5" creationId="{87157A8D-AD73-9AB2-AF62-BC1FE207150C}"/>
          </ac:picMkLst>
        </pc:picChg>
        <pc:picChg chg="add del">
          <ac:chgData name="Bessie Lee" userId="a2aaf5276c69698b" providerId="LiveId" clId="{36CFD2A9-91E4-4538-8C4C-33508C9D5F7F}" dt="2023-03-26T21:52:48.469" v="82" actId="26606"/>
          <ac:picMkLst>
            <pc:docMk/>
            <pc:sldMk cId="2074843696" sldId="256"/>
            <ac:picMk id="40" creationId="{592D4795-4EC2-5EDD-3375-D1342A5BE585}"/>
          </ac:picMkLst>
        </pc:picChg>
        <pc:picChg chg="add">
          <ac:chgData name="Bessie Lee" userId="a2aaf5276c69698b" providerId="LiveId" clId="{36CFD2A9-91E4-4538-8C4C-33508C9D5F7F}" dt="2023-03-26T21:52:48.469" v="83" actId="26606"/>
          <ac:picMkLst>
            <pc:docMk/>
            <pc:sldMk cId="2074843696" sldId="256"/>
            <ac:picMk id="76" creationId="{CB4E78EC-4EE0-AE8F-B36E-C230A39A8064}"/>
          </ac:picMkLst>
        </pc:picChg>
      </pc:sldChg>
      <pc:sldChg chg="modSp new mod">
        <pc:chgData name="Bessie Lee" userId="a2aaf5276c69698b" providerId="LiveId" clId="{36CFD2A9-91E4-4538-8C4C-33508C9D5F7F}" dt="2023-04-06T20:37:48.476" v="134" actId="27636"/>
        <pc:sldMkLst>
          <pc:docMk/>
          <pc:sldMk cId="3337109909" sldId="257"/>
        </pc:sldMkLst>
        <pc:spChg chg="mod">
          <ac:chgData name="Bessie Lee" userId="a2aaf5276c69698b" providerId="LiveId" clId="{36CFD2A9-91E4-4538-8C4C-33508C9D5F7F}" dt="2023-03-26T21:54:29.177" v="94"/>
          <ac:spMkLst>
            <pc:docMk/>
            <pc:sldMk cId="3337109909" sldId="257"/>
            <ac:spMk id="2" creationId="{6DBD0E7B-C1CE-6179-D0E5-CE7064A5F4A0}"/>
          </ac:spMkLst>
        </pc:spChg>
        <pc:spChg chg="mod">
          <ac:chgData name="Bessie Lee" userId="a2aaf5276c69698b" providerId="LiveId" clId="{36CFD2A9-91E4-4538-8C4C-33508C9D5F7F}" dt="2023-04-06T20:37:48.476" v="134" actId="27636"/>
          <ac:spMkLst>
            <pc:docMk/>
            <pc:sldMk cId="3337109909" sldId="257"/>
            <ac:spMk id="3" creationId="{7D36A065-CEA8-4456-ECB9-2DEDC520E7CE}"/>
          </ac:spMkLst>
        </pc:spChg>
      </pc:sldChg>
      <pc:sldChg chg="modSp new mod">
        <pc:chgData name="Bessie Lee" userId="a2aaf5276c69698b" providerId="LiveId" clId="{36CFD2A9-91E4-4538-8C4C-33508C9D5F7F}" dt="2023-03-26T21:57:36.514" v="126" actId="113"/>
        <pc:sldMkLst>
          <pc:docMk/>
          <pc:sldMk cId="305082045" sldId="258"/>
        </pc:sldMkLst>
        <pc:spChg chg="mod">
          <ac:chgData name="Bessie Lee" userId="a2aaf5276c69698b" providerId="LiveId" clId="{36CFD2A9-91E4-4538-8C4C-33508C9D5F7F}" dt="2023-03-26T21:57:36.514" v="126" actId="113"/>
          <ac:spMkLst>
            <pc:docMk/>
            <pc:sldMk cId="305082045" sldId="258"/>
            <ac:spMk id="2" creationId="{F411EF39-DED2-7B14-FCFA-4EF61760A594}"/>
          </ac:spMkLst>
        </pc:spChg>
      </pc:sldChg>
      <pc:sldChg chg="modSp new mod">
        <pc:chgData name="Bessie Lee" userId="a2aaf5276c69698b" providerId="LiveId" clId="{36CFD2A9-91E4-4538-8C4C-33508C9D5F7F}" dt="2023-04-06T20:38:32.498" v="137" actId="27636"/>
        <pc:sldMkLst>
          <pc:docMk/>
          <pc:sldMk cId="1717590353" sldId="259"/>
        </pc:sldMkLst>
        <pc:spChg chg="mod">
          <ac:chgData name="Bessie Lee" userId="a2aaf5276c69698b" providerId="LiveId" clId="{36CFD2A9-91E4-4538-8C4C-33508C9D5F7F}" dt="2023-04-06T20:38:32.498" v="137" actId="27636"/>
          <ac:spMkLst>
            <pc:docMk/>
            <pc:sldMk cId="1717590353" sldId="259"/>
            <ac:spMk id="3" creationId="{D7A8DD82-056C-8822-5E43-C1806BDB078D}"/>
          </ac:spMkLst>
        </pc:spChg>
      </pc:sldChg>
      <pc:sldChg chg="addSp modSp new mod">
        <pc:chgData name="Bessie Lee" userId="a2aaf5276c69698b" providerId="LiveId" clId="{36CFD2A9-91E4-4538-8C4C-33508C9D5F7F}" dt="2023-04-06T20:39:38.896" v="143"/>
        <pc:sldMkLst>
          <pc:docMk/>
          <pc:sldMk cId="3092790440" sldId="260"/>
        </pc:sldMkLst>
        <pc:spChg chg="mod">
          <ac:chgData name="Bessie Lee" userId="a2aaf5276c69698b" providerId="LiveId" clId="{36CFD2A9-91E4-4538-8C4C-33508C9D5F7F}" dt="2023-04-06T20:39:37.964" v="142" actId="20577"/>
          <ac:spMkLst>
            <pc:docMk/>
            <pc:sldMk cId="3092790440" sldId="260"/>
            <ac:spMk id="3" creationId="{AD7BCA30-E955-3D8C-A468-98D37611B0B5}"/>
          </ac:spMkLst>
        </pc:spChg>
        <pc:spChg chg="add">
          <ac:chgData name="Bessie Lee" userId="a2aaf5276c69698b" providerId="LiveId" clId="{36CFD2A9-91E4-4538-8C4C-33508C9D5F7F}" dt="2023-04-06T20:39:35.576" v="141"/>
          <ac:spMkLst>
            <pc:docMk/>
            <pc:sldMk cId="3092790440" sldId="260"/>
            <ac:spMk id="4" creationId="{52CC3DCE-044D-7733-70E3-26EB91A671DD}"/>
          </ac:spMkLst>
        </pc:spChg>
        <pc:spChg chg="add mod">
          <ac:chgData name="Bessie Lee" userId="a2aaf5276c69698b" providerId="LiveId" clId="{36CFD2A9-91E4-4538-8C4C-33508C9D5F7F}" dt="2023-04-06T20:39:38.896" v="143"/>
          <ac:spMkLst>
            <pc:docMk/>
            <pc:sldMk cId="3092790440" sldId="260"/>
            <ac:spMk id="5" creationId="{A0BA8C13-5F91-84F1-4175-11D51B771E0F}"/>
          </ac:spMkLst>
        </pc:spChg>
      </pc:sldChg>
      <pc:sldChg chg="addSp delSp modSp new mod">
        <pc:chgData name="Bessie Lee" userId="a2aaf5276c69698b" providerId="LiveId" clId="{36CFD2A9-91E4-4538-8C4C-33508C9D5F7F}" dt="2023-04-06T20:41:44.774" v="151" actId="14100"/>
        <pc:sldMkLst>
          <pc:docMk/>
          <pc:sldMk cId="1115626072" sldId="261"/>
        </pc:sldMkLst>
        <pc:spChg chg="del">
          <ac:chgData name="Bessie Lee" userId="a2aaf5276c69698b" providerId="LiveId" clId="{36CFD2A9-91E4-4538-8C4C-33508C9D5F7F}" dt="2023-04-06T20:39:55.431" v="145"/>
          <ac:spMkLst>
            <pc:docMk/>
            <pc:sldMk cId="1115626072" sldId="261"/>
            <ac:spMk id="3" creationId="{BB231FF2-7EAA-054D-882D-7D959F220DDD}"/>
          </ac:spMkLst>
        </pc:spChg>
        <pc:spChg chg="add mod">
          <ac:chgData name="Bessie Lee" userId="a2aaf5276c69698b" providerId="LiveId" clId="{36CFD2A9-91E4-4538-8C4C-33508C9D5F7F}" dt="2023-04-06T20:41:44.774" v="151" actId="14100"/>
          <ac:spMkLst>
            <pc:docMk/>
            <pc:sldMk cId="1115626072" sldId="261"/>
            <ac:spMk id="4" creationId="{F3E32717-B320-7880-CC39-6DBEB5F33E60}"/>
          </ac:spMkLst>
        </pc:spChg>
      </pc:sldChg>
    </pc:docChg>
  </pc:docChgLst>
  <pc:docChgLst>
    <pc:chgData name="Bessie Lee" userId="a2aaf5276c69698b" providerId="LiveId" clId="{42E12F78-FB43-4A77-B154-D874274CC6E7}"/>
    <pc:docChg chg="undo redo custSel addSld delSld modSld sldOrd">
      <pc:chgData name="Bessie Lee" userId="a2aaf5276c69698b" providerId="LiveId" clId="{42E12F78-FB43-4A77-B154-D874274CC6E7}" dt="2023-05-08T02:55:43.193" v="8912" actId="2711"/>
      <pc:docMkLst>
        <pc:docMk/>
      </pc:docMkLst>
      <pc:sldChg chg="modSp mod">
        <pc:chgData name="Bessie Lee" userId="a2aaf5276c69698b" providerId="LiveId" clId="{42E12F78-FB43-4A77-B154-D874274CC6E7}" dt="2023-04-24T19:58:51.108" v="86" actId="1036"/>
        <pc:sldMkLst>
          <pc:docMk/>
          <pc:sldMk cId="2074843696" sldId="256"/>
        </pc:sldMkLst>
        <pc:spChg chg="mod">
          <ac:chgData name="Bessie Lee" userId="a2aaf5276c69698b" providerId="LiveId" clId="{42E12F78-FB43-4A77-B154-D874274CC6E7}" dt="2023-04-24T19:58:35.188" v="84" actId="27636"/>
          <ac:spMkLst>
            <pc:docMk/>
            <pc:sldMk cId="2074843696" sldId="256"/>
            <ac:spMk id="3" creationId="{058028B5-1628-ACF6-CC81-1589FBDF65C3}"/>
          </ac:spMkLst>
        </pc:spChg>
        <pc:picChg chg="mod">
          <ac:chgData name="Bessie Lee" userId="a2aaf5276c69698b" providerId="LiveId" clId="{42E12F78-FB43-4A77-B154-D874274CC6E7}" dt="2023-04-24T19:58:51.108" v="86" actId="1036"/>
          <ac:picMkLst>
            <pc:docMk/>
            <pc:sldMk cId="2074843696" sldId="256"/>
            <ac:picMk id="76" creationId="{CB4E78EC-4EE0-AE8F-B36E-C230A39A8064}"/>
          </ac:picMkLst>
        </pc:picChg>
      </pc:sldChg>
      <pc:sldChg chg="modSp mod">
        <pc:chgData name="Bessie Lee" userId="a2aaf5276c69698b" providerId="LiveId" clId="{42E12F78-FB43-4A77-B154-D874274CC6E7}" dt="2023-04-24T22:05:21.552" v="4547" actId="6549"/>
        <pc:sldMkLst>
          <pc:docMk/>
          <pc:sldMk cId="3337109909" sldId="257"/>
        </pc:sldMkLst>
        <pc:spChg chg="mod">
          <ac:chgData name="Bessie Lee" userId="a2aaf5276c69698b" providerId="LiveId" clId="{42E12F78-FB43-4A77-B154-D874274CC6E7}" dt="2023-04-24T19:59:25.506" v="103" actId="113"/>
          <ac:spMkLst>
            <pc:docMk/>
            <pc:sldMk cId="3337109909" sldId="257"/>
            <ac:spMk id="2" creationId="{6DBD0E7B-C1CE-6179-D0E5-CE7064A5F4A0}"/>
          </ac:spMkLst>
        </pc:spChg>
        <pc:spChg chg="mod">
          <ac:chgData name="Bessie Lee" userId="a2aaf5276c69698b" providerId="LiveId" clId="{42E12F78-FB43-4A77-B154-D874274CC6E7}" dt="2023-04-24T22:05:21.552" v="4547" actId="6549"/>
          <ac:spMkLst>
            <pc:docMk/>
            <pc:sldMk cId="3337109909" sldId="257"/>
            <ac:spMk id="3" creationId="{7D36A065-CEA8-4456-ECB9-2DEDC520E7CE}"/>
          </ac:spMkLst>
        </pc:spChg>
      </pc:sldChg>
      <pc:sldChg chg="modSp del mod">
        <pc:chgData name="Bessie Lee" userId="a2aaf5276c69698b" providerId="LiveId" clId="{42E12F78-FB43-4A77-B154-D874274CC6E7}" dt="2023-05-08T02:18:25.923" v="7064" actId="2696"/>
        <pc:sldMkLst>
          <pc:docMk/>
          <pc:sldMk cId="305082045" sldId="258"/>
        </pc:sldMkLst>
        <pc:spChg chg="mod">
          <ac:chgData name="Bessie Lee" userId="a2aaf5276c69698b" providerId="LiveId" clId="{42E12F78-FB43-4A77-B154-D874274CC6E7}" dt="2023-04-24T22:40:54.064" v="4665" actId="20577"/>
          <ac:spMkLst>
            <pc:docMk/>
            <pc:sldMk cId="305082045" sldId="258"/>
            <ac:spMk id="3" creationId="{803F495A-9E8D-382F-5CFC-0C3AC6E5AE35}"/>
          </ac:spMkLst>
        </pc:spChg>
      </pc:sldChg>
      <pc:sldChg chg="modSp mod">
        <pc:chgData name="Bessie Lee" userId="a2aaf5276c69698b" providerId="LiveId" clId="{42E12F78-FB43-4A77-B154-D874274CC6E7}" dt="2023-05-08T02:55:43.193" v="8912" actId="2711"/>
        <pc:sldMkLst>
          <pc:docMk/>
          <pc:sldMk cId="1717590353" sldId="259"/>
        </pc:sldMkLst>
        <pc:spChg chg="mod">
          <ac:chgData name="Bessie Lee" userId="a2aaf5276c69698b" providerId="LiveId" clId="{42E12F78-FB43-4A77-B154-D874274CC6E7}" dt="2023-05-08T02:55:43.193" v="8912" actId="2711"/>
          <ac:spMkLst>
            <pc:docMk/>
            <pc:sldMk cId="1717590353" sldId="259"/>
            <ac:spMk id="3" creationId="{D7A8DD82-056C-8822-5E43-C1806BDB078D}"/>
          </ac:spMkLst>
        </pc:spChg>
      </pc:sldChg>
      <pc:sldChg chg="modSp del mod">
        <pc:chgData name="Bessie Lee" userId="a2aaf5276c69698b" providerId="LiveId" clId="{42E12F78-FB43-4A77-B154-D874274CC6E7}" dt="2023-05-08T02:18:01.959" v="7063" actId="2696"/>
        <pc:sldMkLst>
          <pc:docMk/>
          <pc:sldMk cId="1115626072" sldId="261"/>
        </pc:sldMkLst>
        <pc:spChg chg="mod">
          <ac:chgData name="Bessie Lee" userId="a2aaf5276c69698b" providerId="LiveId" clId="{42E12F78-FB43-4A77-B154-D874274CC6E7}" dt="2023-04-24T22:09:24.897" v="4556" actId="113"/>
          <ac:spMkLst>
            <pc:docMk/>
            <pc:sldMk cId="1115626072" sldId="261"/>
            <ac:spMk id="2" creationId="{A66A1AE2-4894-2F81-FF87-A6F12D17307E}"/>
          </ac:spMkLst>
        </pc:spChg>
        <pc:spChg chg="mod">
          <ac:chgData name="Bessie Lee" userId="a2aaf5276c69698b" providerId="LiveId" clId="{42E12F78-FB43-4A77-B154-D874274CC6E7}" dt="2023-05-08T02:14:21.835" v="6566" actId="21"/>
          <ac:spMkLst>
            <pc:docMk/>
            <pc:sldMk cId="1115626072" sldId="261"/>
            <ac:spMk id="4" creationId="{F3E32717-B320-7880-CC39-6DBEB5F33E60}"/>
          </ac:spMkLst>
        </pc:spChg>
      </pc:sldChg>
      <pc:sldChg chg="modSp new mod modNotes">
        <pc:chgData name="Bessie Lee" userId="a2aaf5276c69698b" providerId="LiveId" clId="{42E12F78-FB43-4A77-B154-D874274CC6E7}" dt="2023-05-08T01:52:30.971" v="4853" actId="20577"/>
        <pc:sldMkLst>
          <pc:docMk/>
          <pc:sldMk cId="1107545149" sldId="262"/>
        </pc:sldMkLst>
        <pc:spChg chg="mod">
          <ac:chgData name="Bessie Lee" userId="a2aaf5276c69698b" providerId="LiveId" clId="{42E12F78-FB43-4A77-B154-D874274CC6E7}" dt="2023-04-24T21:34:41.023" v="3959" actId="20577"/>
          <ac:spMkLst>
            <pc:docMk/>
            <pc:sldMk cId="1107545149" sldId="262"/>
            <ac:spMk id="2" creationId="{7650736F-2E9D-5644-B1CA-82B08125DC8B}"/>
          </ac:spMkLst>
        </pc:spChg>
        <pc:spChg chg="mod">
          <ac:chgData name="Bessie Lee" userId="a2aaf5276c69698b" providerId="LiveId" clId="{42E12F78-FB43-4A77-B154-D874274CC6E7}" dt="2023-05-08T01:52:30.971" v="4853" actId="20577"/>
          <ac:spMkLst>
            <pc:docMk/>
            <pc:sldMk cId="1107545149" sldId="262"/>
            <ac:spMk id="3" creationId="{7E890634-7CA8-02E4-16D8-A196DFA1EB83}"/>
          </ac:spMkLst>
        </pc:spChg>
      </pc:sldChg>
      <pc:sldChg chg="modSp new mod">
        <pc:chgData name="Bessie Lee" userId="a2aaf5276c69698b" providerId="LiveId" clId="{42E12F78-FB43-4A77-B154-D874274CC6E7}" dt="2023-04-24T21:47:28.195" v="4143" actId="6549"/>
        <pc:sldMkLst>
          <pc:docMk/>
          <pc:sldMk cId="3140386153" sldId="263"/>
        </pc:sldMkLst>
        <pc:spChg chg="mod">
          <ac:chgData name="Bessie Lee" userId="a2aaf5276c69698b" providerId="LiveId" clId="{42E12F78-FB43-4A77-B154-D874274CC6E7}" dt="2023-04-24T21:36:28.725" v="3985" actId="20577"/>
          <ac:spMkLst>
            <pc:docMk/>
            <pc:sldMk cId="3140386153" sldId="263"/>
            <ac:spMk id="2" creationId="{3D13829D-F033-D3A0-45FE-102DC57601F3}"/>
          </ac:spMkLst>
        </pc:spChg>
        <pc:spChg chg="mod">
          <ac:chgData name="Bessie Lee" userId="a2aaf5276c69698b" providerId="LiveId" clId="{42E12F78-FB43-4A77-B154-D874274CC6E7}" dt="2023-04-24T21:47:28.195" v="4143" actId="6549"/>
          <ac:spMkLst>
            <pc:docMk/>
            <pc:sldMk cId="3140386153" sldId="263"/>
            <ac:spMk id="3" creationId="{921F9F05-BAEC-3001-43B3-5D024808BB33}"/>
          </ac:spMkLst>
        </pc:spChg>
      </pc:sldChg>
      <pc:sldChg chg="modSp new mod">
        <pc:chgData name="Bessie Lee" userId="a2aaf5276c69698b" providerId="LiveId" clId="{42E12F78-FB43-4A77-B154-D874274CC6E7}" dt="2023-05-08T01:55:45.461" v="5002" actId="6549"/>
        <pc:sldMkLst>
          <pc:docMk/>
          <pc:sldMk cId="903535627" sldId="264"/>
        </pc:sldMkLst>
        <pc:spChg chg="mod">
          <ac:chgData name="Bessie Lee" userId="a2aaf5276c69698b" providerId="LiveId" clId="{42E12F78-FB43-4A77-B154-D874274CC6E7}" dt="2023-04-24T21:46:25.923" v="4128" actId="20577"/>
          <ac:spMkLst>
            <pc:docMk/>
            <pc:sldMk cId="903535627" sldId="264"/>
            <ac:spMk id="2" creationId="{5F70E270-459A-73A7-6221-EBB08618EEE9}"/>
          </ac:spMkLst>
        </pc:spChg>
        <pc:spChg chg="mod">
          <ac:chgData name="Bessie Lee" userId="a2aaf5276c69698b" providerId="LiveId" clId="{42E12F78-FB43-4A77-B154-D874274CC6E7}" dt="2023-05-08T01:55:45.461" v="5002" actId="6549"/>
          <ac:spMkLst>
            <pc:docMk/>
            <pc:sldMk cId="903535627" sldId="264"/>
            <ac:spMk id="3" creationId="{4D68F0B1-683B-F656-22DC-F0CF6B53A67B}"/>
          </ac:spMkLst>
        </pc:spChg>
      </pc:sldChg>
      <pc:sldChg chg="modSp new mod">
        <pc:chgData name="Bessie Lee" userId="a2aaf5276c69698b" providerId="LiveId" clId="{42E12F78-FB43-4A77-B154-D874274CC6E7}" dt="2023-05-08T02:49:49.628" v="8888" actId="255"/>
        <pc:sldMkLst>
          <pc:docMk/>
          <pc:sldMk cId="109107280" sldId="265"/>
        </pc:sldMkLst>
        <pc:spChg chg="mod">
          <ac:chgData name="Bessie Lee" userId="a2aaf5276c69698b" providerId="LiveId" clId="{42E12F78-FB43-4A77-B154-D874274CC6E7}" dt="2023-04-24T21:35:00.412" v="3972" actId="113"/>
          <ac:spMkLst>
            <pc:docMk/>
            <pc:sldMk cId="109107280" sldId="265"/>
            <ac:spMk id="2" creationId="{92C9D4D7-0FCF-2E63-4243-DE487FD1C6B7}"/>
          </ac:spMkLst>
        </pc:spChg>
        <pc:spChg chg="mod">
          <ac:chgData name="Bessie Lee" userId="a2aaf5276c69698b" providerId="LiveId" clId="{42E12F78-FB43-4A77-B154-D874274CC6E7}" dt="2023-05-08T02:49:49.628" v="8888" actId="255"/>
          <ac:spMkLst>
            <pc:docMk/>
            <pc:sldMk cId="109107280" sldId="265"/>
            <ac:spMk id="3" creationId="{8B1D3283-ADA2-99B2-300D-2779DE9DA246}"/>
          </ac:spMkLst>
        </pc:spChg>
      </pc:sldChg>
      <pc:sldChg chg="modSp new mod">
        <pc:chgData name="Bessie Lee" userId="a2aaf5276c69698b" providerId="LiveId" clId="{42E12F78-FB43-4A77-B154-D874274CC6E7}" dt="2023-05-08T01:47:33.732" v="4706" actId="27636"/>
        <pc:sldMkLst>
          <pc:docMk/>
          <pc:sldMk cId="3733949433" sldId="266"/>
        </pc:sldMkLst>
        <pc:spChg chg="mod">
          <ac:chgData name="Bessie Lee" userId="a2aaf5276c69698b" providerId="LiveId" clId="{42E12F78-FB43-4A77-B154-D874274CC6E7}" dt="2023-04-24T21:49:57.873" v="4192" actId="113"/>
          <ac:spMkLst>
            <pc:docMk/>
            <pc:sldMk cId="3733949433" sldId="266"/>
            <ac:spMk id="2" creationId="{2E714982-185E-0594-03C1-9EBBE945D487}"/>
          </ac:spMkLst>
        </pc:spChg>
        <pc:spChg chg="mod">
          <ac:chgData name="Bessie Lee" userId="a2aaf5276c69698b" providerId="LiveId" clId="{42E12F78-FB43-4A77-B154-D874274CC6E7}" dt="2023-05-08T01:47:33.732" v="4706" actId="27636"/>
          <ac:spMkLst>
            <pc:docMk/>
            <pc:sldMk cId="3733949433" sldId="266"/>
            <ac:spMk id="3" creationId="{2B8171B6-C7A3-6685-FA37-E4EFD14F0EFB}"/>
          </ac:spMkLst>
        </pc:spChg>
      </pc:sldChg>
      <pc:sldChg chg="modSp new mod">
        <pc:chgData name="Bessie Lee" userId="a2aaf5276c69698b" providerId="LiveId" clId="{42E12F78-FB43-4A77-B154-D874274CC6E7}" dt="2023-05-08T02:53:22.735" v="8897" actId="948"/>
        <pc:sldMkLst>
          <pc:docMk/>
          <pc:sldMk cId="703655574" sldId="267"/>
        </pc:sldMkLst>
        <pc:spChg chg="mod">
          <ac:chgData name="Bessie Lee" userId="a2aaf5276c69698b" providerId="LiveId" clId="{42E12F78-FB43-4A77-B154-D874274CC6E7}" dt="2023-05-08T02:34:47.222" v="8138" actId="6549"/>
          <ac:spMkLst>
            <pc:docMk/>
            <pc:sldMk cId="703655574" sldId="267"/>
            <ac:spMk id="2" creationId="{A0229EDE-763B-E5A6-B36E-4389FBAF7564}"/>
          </ac:spMkLst>
        </pc:spChg>
        <pc:spChg chg="mod">
          <ac:chgData name="Bessie Lee" userId="a2aaf5276c69698b" providerId="LiveId" clId="{42E12F78-FB43-4A77-B154-D874274CC6E7}" dt="2023-05-08T02:53:22.735" v="8897" actId="948"/>
          <ac:spMkLst>
            <pc:docMk/>
            <pc:sldMk cId="703655574" sldId="267"/>
            <ac:spMk id="3" creationId="{2F230607-834C-FD0F-E418-0F6E5D6D8B57}"/>
          </ac:spMkLst>
        </pc:spChg>
      </pc:sldChg>
      <pc:sldChg chg="modSp mod">
        <pc:chgData name="Bessie Lee" userId="a2aaf5276c69698b" providerId="LiveId" clId="{42E12F78-FB43-4A77-B154-D874274CC6E7}" dt="2023-05-08T01:53:06.817" v="4866" actId="6549"/>
        <pc:sldMkLst>
          <pc:docMk/>
          <pc:sldMk cId="3198285814" sldId="268"/>
        </pc:sldMkLst>
        <pc:spChg chg="mod">
          <ac:chgData name="Bessie Lee" userId="a2aaf5276c69698b" providerId="LiveId" clId="{42E12F78-FB43-4A77-B154-D874274CC6E7}" dt="2023-05-08T01:53:06.817" v="4866" actId="6549"/>
          <ac:spMkLst>
            <pc:docMk/>
            <pc:sldMk cId="3198285814" sldId="268"/>
            <ac:spMk id="3" creationId="{5463A9C9-9A15-892C-733D-040FBCBEA6A6}"/>
          </ac:spMkLst>
        </pc:spChg>
      </pc:sldChg>
      <pc:sldChg chg="modSp mod">
        <pc:chgData name="Bessie Lee" userId="a2aaf5276c69698b" providerId="LiveId" clId="{42E12F78-FB43-4A77-B154-D874274CC6E7}" dt="2023-05-08T01:49:01.840" v="4708" actId="6549"/>
        <pc:sldMkLst>
          <pc:docMk/>
          <pc:sldMk cId="3116664430" sldId="271"/>
        </pc:sldMkLst>
        <pc:spChg chg="mod">
          <ac:chgData name="Bessie Lee" userId="a2aaf5276c69698b" providerId="LiveId" clId="{42E12F78-FB43-4A77-B154-D874274CC6E7}" dt="2023-05-08T01:49:01.840" v="4708" actId="6549"/>
          <ac:spMkLst>
            <pc:docMk/>
            <pc:sldMk cId="3116664430" sldId="271"/>
            <ac:spMk id="3" creationId="{1C6C0311-2E7E-FE00-A212-D3ED2F39A8EC}"/>
          </ac:spMkLst>
        </pc:spChg>
      </pc:sldChg>
      <pc:sldChg chg="modSp new mod">
        <pc:chgData name="Bessie Lee" userId="a2aaf5276c69698b" providerId="LiveId" clId="{42E12F78-FB43-4A77-B154-D874274CC6E7}" dt="2023-05-08T02:54:35.992" v="8910" actId="27636"/>
        <pc:sldMkLst>
          <pc:docMk/>
          <pc:sldMk cId="1833865848" sldId="272"/>
        </pc:sldMkLst>
        <pc:spChg chg="mod">
          <ac:chgData name="Bessie Lee" userId="a2aaf5276c69698b" providerId="LiveId" clId="{42E12F78-FB43-4A77-B154-D874274CC6E7}" dt="2023-05-08T02:12:22.176" v="6532"/>
          <ac:spMkLst>
            <pc:docMk/>
            <pc:sldMk cId="1833865848" sldId="272"/>
            <ac:spMk id="2" creationId="{20C6A8DC-608D-1B24-5DA7-83E128D04A85}"/>
          </ac:spMkLst>
        </pc:spChg>
        <pc:spChg chg="mod">
          <ac:chgData name="Bessie Lee" userId="a2aaf5276c69698b" providerId="LiveId" clId="{42E12F78-FB43-4A77-B154-D874274CC6E7}" dt="2023-05-08T02:54:35.992" v="8910" actId="27636"/>
          <ac:spMkLst>
            <pc:docMk/>
            <pc:sldMk cId="1833865848" sldId="272"/>
            <ac:spMk id="3" creationId="{0899E377-CF19-7F58-02D0-4874A9A7D619}"/>
          </ac:spMkLst>
        </pc:spChg>
      </pc:sldChg>
      <pc:sldChg chg="modSp new mod ord">
        <pc:chgData name="Bessie Lee" userId="a2aaf5276c69698b" providerId="LiveId" clId="{42E12F78-FB43-4A77-B154-D874274CC6E7}" dt="2023-05-08T02:52:23.895" v="8893" actId="255"/>
        <pc:sldMkLst>
          <pc:docMk/>
          <pc:sldMk cId="820175627" sldId="273"/>
        </pc:sldMkLst>
        <pc:spChg chg="mod">
          <ac:chgData name="Bessie Lee" userId="a2aaf5276c69698b" providerId="LiveId" clId="{42E12F78-FB43-4A77-B154-D874274CC6E7}" dt="2023-05-08T02:20:34.748" v="7131" actId="113"/>
          <ac:spMkLst>
            <pc:docMk/>
            <pc:sldMk cId="820175627" sldId="273"/>
            <ac:spMk id="2" creationId="{6F08673C-B132-CFE0-02C0-C4373591A344}"/>
          </ac:spMkLst>
        </pc:spChg>
        <pc:spChg chg="mod">
          <ac:chgData name="Bessie Lee" userId="a2aaf5276c69698b" providerId="LiveId" clId="{42E12F78-FB43-4A77-B154-D874274CC6E7}" dt="2023-05-08T02:52:23.895" v="8893" actId="255"/>
          <ac:spMkLst>
            <pc:docMk/>
            <pc:sldMk cId="820175627" sldId="273"/>
            <ac:spMk id="3" creationId="{D207826F-1ADB-C38B-3BF9-4BAF3743817F}"/>
          </ac:spMkLst>
        </pc:spChg>
      </pc:sldChg>
      <pc:sldChg chg="modSp new mod">
        <pc:chgData name="Bessie Lee" userId="a2aaf5276c69698b" providerId="LiveId" clId="{42E12F78-FB43-4A77-B154-D874274CC6E7}" dt="2023-05-08T02:54:47.545" v="8911" actId="948"/>
        <pc:sldMkLst>
          <pc:docMk/>
          <pc:sldMk cId="3687117656" sldId="274"/>
        </pc:sldMkLst>
        <pc:spChg chg="mod">
          <ac:chgData name="Bessie Lee" userId="a2aaf5276c69698b" providerId="LiveId" clId="{42E12F78-FB43-4A77-B154-D874274CC6E7}" dt="2023-05-08T02:28:11.686" v="7571" actId="113"/>
          <ac:spMkLst>
            <pc:docMk/>
            <pc:sldMk cId="3687117656" sldId="274"/>
            <ac:spMk id="2" creationId="{F2D832A0-4155-1863-086F-16F6862BBF9A}"/>
          </ac:spMkLst>
        </pc:spChg>
        <pc:spChg chg="mod">
          <ac:chgData name="Bessie Lee" userId="a2aaf5276c69698b" providerId="LiveId" clId="{42E12F78-FB43-4A77-B154-D874274CC6E7}" dt="2023-05-08T02:54:47.545" v="8911" actId="948"/>
          <ac:spMkLst>
            <pc:docMk/>
            <pc:sldMk cId="3687117656" sldId="274"/>
            <ac:spMk id="3" creationId="{DA3AB021-9777-C33C-25F5-F95ADDADE0F3}"/>
          </ac:spMkLst>
        </pc:spChg>
      </pc:sldChg>
      <pc:sldChg chg="modSp new mod">
        <pc:chgData name="Bessie Lee" userId="a2aaf5276c69698b" providerId="LiveId" clId="{42E12F78-FB43-4A77-B154-D874274CC6E7}" dt="2023-05-08T02:42:59.047" v="8796" actId="14100"/>
        <pc:sldMkLst>
          <pc:docMk/>
          <pc:sldMk cId="570699705" sldId="275"/>
        </pc:sldMkLst>
        <pc:spChg chg="mod">
          <ac:chgData name="Bessie Lee" userId="a2aaf5276c69698b" providerId="LiveId" clId="{42E12F78-FB43-4A77-B154-D874274CC6E7}" dt="2023-05-08T02:42:59.047" v="8796" actId="14100"/>
          <ac:spMkLst>
            <pc:docMk/>
            <pc:sldMk cId="570699705" sldId="275"/>
            <ac:spMk id="2" creationId="{6671ED72-BE38-E33C-A09E-A3C575F7B3B1}"/>
          </ac:spMkLst>
        </pc:spChg>
        <pc:spChg chg="mod">
          <ac:chgData name="Bessie Lee" userId="a2aaf5276c69698b" providerId="LiveId" clId="{42E12F78-FB43-4A77-B154-D874274CC6E7}" dt="2023-05-08T02:42:56.049" v="8793"/>
          <ac:spMkLst>
            <pc:docMk/>
            <pc:sldMk cId="570699705" sldId="275"/>
            <ac:spMk id="3" creationId="{F2D2F7B9-0B3E-F8D0-C886-5A53E534C775}"/>
          </ac:spMkLst>
        </pc:spChg>
      </pc:sldChg>
      <pc:sldChg chg="modSp new mod">
        <pc:chgData name="Bessie Lee" userId="a2aaf5276c69698b" providerId="LiveId" clId="{42E12F78-FB43-4A77-B154-D874274CC6E7}" dt="2023-05-08T02:53:48.637" v="8902" actId="20577"/>
        <pc:sldMkLst>
          <pc:docMk/>
          <pc:sldMk cId="761220659" sldId="276"/>
        </pc:sldMkLst>
        <pc:spChg chg="mod">
          <ac:chgData name="Bessie Lee" userId="a2aaf5276c69698b" providerId="LiveId" clId="{42E12F78-FB43-4A77-B154-D874274CC6E7}" dt="2023-05-08T02:35:19.128" v="8140"/>
          <ac:spMkLst>
            <pc:docMk/>
            <pc:sldMk cId="761220659" sldId="276"/>
            <ac:spMk id="2" creationId="{8326027F-C9DB-FFE5-73BF-493E4AA27C94}"/>
          </ac:spMkLst>
        </pc:spChg>
        <pc:spChg chg="mod">
          <ac:chgData name="Bessie Lee" userId="a2aaf5276c69698b" providerId="LiveId" clId="{42E12F78-FB43-4A77-B154-D874274CC6E7}" dt="2023-05-08T02:53:48.637" v="8902" actId="20577"/>
          <ac:spMkLst>
            <pc:docMk/>
            <pc:sldMk cId="761220659" sldId="276"/>
            <ac:spMk id="3" creationId="{FA023BE4-3699-8C0A-7E70-2128C3A2BB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D8835-C67C-480B-BA2C-F559F75AA533}" type="datetimeFigureOut">
              <a:rPr lang="en-US" smtClean="0"/>
              <a:t>5/7/2023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65DF7-9583-40A2-9E5B-922E44F9AD34}" type="slidenum">
              <a:rPr lang="en-US" smtClean="0"/>
              <a:t>‹#›</a:t>
            </a:fld>
            <a:endParaRPr lang="en-US" dirty="0"/>
          </a:p>
        </p:txBody>
      </p:sp>
    </p:spTree>
    <p:extLst>
      <p:ext uri="{BB962C8B-B14F-4D97-AF65-F5344CB8AC3E}">
        <p14:creationId xmlns:p14="http://schemas.microsoft.com/office/powerpoint/2010/main" val="2556912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data will ensure science-based decision-making and help prioritize the protection of drinking water served within communities, with an emphasis on disadvantaged communities.</a:t>
            </a:r>
          </a:p>
          <a:p>
            <a:endParaRPr lang="en-US" dirty="0"/>
          </a:p>
        </p:txBody>
      </p:sp>
      <p:sp>
        <p:nvSpPr>
          <p:cNvPr id="4" name="Slide Number Placeholder 3"/>
          <p:cNvSpPr>
            <a:spLocks noGrp="1"/>
          </p:cNvSpPr>
          <p:nvPr>
            <p:ph type="sldNum" sz="quarter" idx="5"/>
          </p:nvPr>
        </p:nvSpPr>
        <p:spPr/>
        <p:txBody>
          <a:bodyPr/>
          <a:lstStyle/>
          <a:p>
            <a:fld id="{DCF65DF7-9583-40A2-9E5B-922E44F9AD34}" type="slidenum">
              <a:rPr lang="en-US" smtClean="0"/>
              <a:t>9</a:t>
            </a:fld>
            <a:endParaRPr lang="en-US" dirty="0"/>
          </a:p>
        </p:txBody>
      </p:sp>
    </p:spTree>
    <p:extLst>
      <p:ext uri="{BB962C8B-B14F-4D97-AF65-F5344CB8AC3E}">
        <p14:creationId xmlns:p14="http://schemas.microsoft.com/office/powerpoint/2010/main" val="3103518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4397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324139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D21E9E-2316-42AA-AFE7-9FA46E16E332}"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409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692123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D21E9E-2316-42AA-AFE7-9FA46E16E332}"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717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262928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393089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02530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31718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50927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176490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3505300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419051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92040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23527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66C68F-D8E0-4DA8-B228-2247C72B833F}" type="datetimeFigureOut">
              <a:rPr lang="en-US" smtClean="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D21E9E-2316-42AA-AFE7-9FA46E16E332}" type="slidenum">
              <a:rPr lang="en-US" smtClean="0"/>
              <a:t>‹#›</a:t>
            </a:fld>
            <a:endParaRPr lang="en-US" dirty="0"/>
          </a:p>
        </p:txBody>
      </p:sp>
    </p:spTree>
    <p:extLst>
      <p:ext uri="{BB962C8B-B14F-4D97-AF65-F5344CB8AC3E}">
        <p14:creationId xmlns:p14="http://schemas.microsoft.com/office/powerpoint/2010/main" val="1294208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66C68F-D8E0-4DA8-B228-2247C72B833F}" type="datetimeFigureOut">
              <a:rPr lang="en-US" smtClean="0"/>
              <a:t>5/7/2023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D21E9E-2316-42AA-AFE7-9FA46E16E332}" type="slidenum">
              <a:rPr lang="en-US" smtClean="0"/>
              <a:t>‹#›</a:t>
            </a:fld>
            <a:endParaRPr lang="en-US" dirty="0"/>
          </a:p>
        </p:txBody>
      </p:sp>
    </p:spTree>
    <p:extLst>
      <p:ext uri="{BB962C8B-B14F-4D97-AF65-F5344CB8AC3E}">
        <p14:creationId xmlns:p14="http://schemas.microsoft.com/office/powerpoint/2010/main" val="36912667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pa.gov/dwucmr/fifth-unregulated-contaminant-monitoring-rule" TargetMode="External"/><Relationship Id="rId2" Type="http://schemas.openxmlformats.org/officeDocument/2006/relationships/hyperlink" Target="https://www.epa.gov/dwucmr" TargetMode="External"/><Relationship Id="rId1" Type="http://schemas.openxmlformats.org/officeDocument/2006/relationships/slideLayout" Target="../slideLayouts/slideLayout2.xml"/><Relationship Id="rId4" Type="http://schemas.openxmlformats.org/officeDocument/2006/relationships/hyperlink" Target="https://www.youtube.com/watch?v=8cHlxUTDPg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pa.gov/dwucmr/fifth-unregulated-contaminant-monitoring-rul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1" name="Rectangle 80">
            <a:extLst>
              <a:ext uri="{FF2B5EF4-FFF2-40B4-BE49-F238E27FC236}">
                <a16:creationId xmlns:a16="http://schemas.microsoft.com/office/drawing/2014/main" id="{1FF9CEF5-A50D-4B8B-9852-D76F70378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4" descr="Abstract background of blue and water droplets">
            <a:extLst>
              <a:ext uri="{FF2B5EF4-FFF2-40B4-BE49-F238E27FC236}">
                <a16:creationId xmlns:a16="http://schemas.microsoft.com/office/drawing/2014/main" id="{CB4E78EC-4EE0-AE8F-B36E-C230A39A8064}"/>
              </a:ext>
            </a:extLst>
          </p:cNvPr>
          <p:cNvPicPr>
            <a:picLocks noChangeAspect="1"/>
          </p:cNvPicPr>
          <p:nvPr/>
        </p:nvPicPr>
        <p:blipFill rotWithShape="1">
          <a:blip r:embed="rId2">
            <a:duotone>
              <a:schemeClr val="bg2">
                <a:shade val="45000"/>
                <a:satMod val="135000"/>
              </a:schemeClr>
              <a:prstClr val="white"/>
            </a:duotone>
            <a:alphaModFix amt="40000"/>
          </a:blip>
          <a:srcRect t="15360" b="6243"/>
          <a:stretch/>
        </p:blipFill>
        <p:spPr>
          <a:xfrm>
            <a:off x="20" y="10896"/>
            <a:ext cx="12191980" cy="6857990"/>
          </a:xfrm>
          <a:prstGeom prst="rect">
            <a:avLst/>
          </a:prstGeom>
        </p:spPr>
      </p:pic>
      <p:sp>
        <p:nvSpPr>
          <p:cNvPr id="2" name="Title 1">
            <a:extLst>
              <a:ext uri="{FF2B5EF4-FFF2-40B4-BE49-F238E27FC236}">
                <a16:creationId xmlns:a16="http://schemas.microsoft.com/office/drawing/2014/main" id="{3D2B1589-DE38-0648-DDD0-9CDB17648800}"/>
              </a:ext>
            </a:extLst>
          </p:cNvPr>
          <p:cNvSpPr>
            <a:spLocks noGrp="1"/>
          </p:cNvSpPr>
          <p:nvPr>
            <p:ph type="ctrTitle"/>
          </p:nvPr>
        </p:nvSpPr>
        <p:spPr>
          <a:xfrm>
            <a:off x="2589213" y="1080356"/>
            <a:ext cx="8915399" cy="2747433"/>
          </a:xfrm>
        </p:spPr>
        <p:txBody>
          <a:bodyPr vert="horz" lIns="91440" tIns="45720" rIns="91440" bIns="45720" rtlCol="0">
            <a:normAutofit/>
          </a:bodyPr>
          <a:lstStyle/>
          <a:p>
            <a:pPr>
              <a:lnSpc>
                <a:spcPct val="90000"/>
              </a:lnSpc>
            </a:pPr>
            <a:r>
              <a:rPr lang="en-US" sz="4400" b="1" dirty="0"/>
              <a:t>UCMR5:</a:t>
            </a:r>
            <a:br>
              <a:rPr lang="en-US" sz="4400" b="1" dirty="0"/>
            </a:br>
            <a:r>
              <a:rPr lang="en-US" sz="4400" b="1" cap="all" dirty="0"/>
              <a:t>What It Is And How The Regulation Affects a Public Water  System</a:t>
            </a:r>
          </a:p>
        </p:txBody>
      </p:sp>
      <p:sp>
        <p:nvSpPr>
          <p:cNvPr id="3" name="Subtitle 2">
            <a:extLst>
              <a:ext uri="{FF2B5EF4-FFF2-40B4-BE49-F238E27FC236}">
                <a16:creationId xmlns:a16="http://schemas.microsoft.com/office/drawing/2014/main" id="{058028B5-1628-ACF6-CC81-1589FBDF65C3}"/>
              </a:ext>
            </a:extLst>
          </p:cNvPr>
          <p:cNvSpPr>
            <a:spLocks noGrp="1"/>
          </p:cNvSpPr>
          <p:nvPr>
            <p:ph type="subTitle" idx="1"/>
          </p:nvPr>
        </p:nvSpPr>
        <p:spPr>
          <a:xfrm>
            <a:off x="2589213" y="4316473"/>
            <a:ext cx="8915399" cy="1587189"/>
          </a:xfrm>
        </p:spPr>
        <p:txBody>
          <a:bodyPr vert="horz" lIns="91440" tIns="45720" rIns="91440" bIns="45720" rtlCol="0">
            <a:normAutofit fontScale="85000" lnSpcReduction="20000"/>
          </a:bodyPr>
          <a:lstStyle/>
          <a:p>
            <a:pPr marL="116840" lvl="0">
              <a:lnSpc>
                <a:spcPct val="90000"/>
              </a:lnSpc>
              <a:buSzPts val="1760"/>
            </a:pPr>
            <a:endParaRPr lang="en-US" sz="2800" dirty="0"/>
          </a:p>
          <a:p>
            <a:pPr marL="116840" lvl="0">
              <a:lnSpc>
                <a:spcPct val="90000"/>
              </a:lnSpc>
              <a:buSzPts val="1760"/>
            </a:pPr>
            <a:r>
              <a:rPr lang="en-US" sz="2800" dirty="0"/>
              <a:t>Bessie Lee, Circuit Rider</a:t>
            </a:r>
          </a:p>
          <a:p>
            <a:pPr marL="116840" lvl="0">
              <a:lnSpc>
                <a:spcPct val="90000"/>
              </a:lnSpc>
              <a:buSzPts val="1760"/>
            </a:pPr>
            <a:r>
              <a:rPr lang="en-US" sz="2800" dirty="0"/>
              <a:t>Hawai`i Rural Water Association</a:t>
            </a:r>
          </a:p>
          <a:p>
            <a:pPr marL="116840" lvl="0">
              <a:lnSpc>
                <a:spcPct val="90000"/>
              </a:lnSpc>
              <a:buSzPts val="1760"/>
            </a:pPr>
            <a:r>
              <a:rPr lang="en-US" sz="2800" dirty="0"/>
              <a:t>May 25, 2023</a:t>
            </a:r>
          </a:p>
          <a:p>
            <a:pPr>
              <a:lnSpc>
                <a:spcPct val="90000"/>
              </a:lnSpc>
              <a:buFont typeface="Wingdings 3" charset="2"/>
              <a:buChar char=""/>
            </a:pPr>
            <a:endParaRPr lang="en-US" sz="1100" dirty="0"/>
          </a:p>
        </p:txBody>
      </p:sp>
      <p:grpSp>
        <p:nvGrpSpPr>
          <p:cNvPr id="83" name="Group 82">
            <a:extLst>
              <a:ext uri="{FF2B5EF4-FFF2-40B4-BE49-F238E27FC236}">
                <a16:creationId xmlns:a16="http://schemas.microsoft.com/office/drawing/2014/main" id="{065753F1-EEE2-45ED-88A1-ECB4A495D0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4" name="Freeform 27">
              <a:extLst>
                <a:ext uri="{FF2B5EF4-FFF2-40B4-BE49-F238E27FC236}">
                  <a16:creationId xmlns:a16="http://schemas.microsoft.com/office/drawing/2014/main" id="{3E3E7343-7B0A-4265-B9DA-56CE35551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78" name="Freeform 28">
              <a:extLst>
                <a:ext uri="{FF2B5EF4-FFF2-40B4-BE49-F238E27FC236}">
                  <a16:creationId xmlns:a16="http://schemas.microsoft.com/office/drawing/2014/main" id="{608D2FF5-E7CA-448D-8B61-42FAA7A0C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6" name="Freeform 29">
              <a:extLst>
                <a:ext uri="{FF2B5EF4-FFF2-40B4-BE49-F238E27FC236}">
                  <a16:creationId xmlns:a16="http://schemas.microsoft.com/office/drawing/2014/main" id="{DC186DC7-6F76-40B7-8268-20660160E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79" name="Freeform 30">
              <a:extLst>
                <a:ext uri="{FF2B5EF4-FFF2-40B4-BE49-F238E27FC236}">
                  <a16:creationId xmlns:a16="http://schemas.microsoft.com/office/drawing/2014/main" id="{4C8DDEC4-2C9A-4271-BBB3-577233F2E1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88" name="Freeform 31">
              <a:extLst>
                <a:ext uri="{FF2B5EF4-FFF2-40B4-BE49-F238E27FC236}">
                  <a16:creationId xmlns:a16="http://schemas.microsoft.com/office/drawing/2014/main" id="{D8DB0C2B-A79C-421F-88AB-DC7B12527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80" name="Freeform 32">
              <a:extLst>
                <a:ext uri="{FF2B5EF4-FFF2-40B4-BE49-F238E27FC236}">
                  <a16:creationId xmlns:a16="http://schemas.microsoft.com/office/drawing/2014/main" id="{B3BC96E3-7FEF-4BFD-8E2C-028CB3772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0" name="Freeform 33">
              <a:extLst>
                <a:ext uri="{FF2B5EF4-FFF2-40B4-BE49-F238E27FC236}">
                  <a16:creationId xmlns:a16="http://schemas.microsoft.com/office/drawing/2014/main" id="{E7ED35DB-BAAE-4771-A0A0-65647ACC5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1" name="Freeform 34">
              <a:extLst>
                <a:ext uri="{FF2B5EF4-FFF2-40B4-BE49-F238E27FC236}">
                  <a16:creationId xmlns:a16="http://schemas.microsoft.com/office/drawing/2014/main" id="{4407B080-4ED5-43EB-8CCE-B43B336EF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2" name="Freeform 35">
              <a:extLst>
                <a:ext uri="{FF2B5EF4-FFF2-40B4-BE49-F238E27FC236}">
                  <a16:creationId xmlns:a16="http://schemas.microsoft.com/office/drawing/2014/main" id="{8C10C675-F599-45D3-8177-D7F7DEC16C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3" name="Freeform 36">
              <a:extLst>
                <a:ext uri="{FF2B5EF4-FFF2-40B4-BE49-F238E27FC236}">
                  <a16:creationId xmlns:a16="http://schemas.microsoft.com/office/drawing/2014/main" id="{E2566A74-B9B1-469F-A373-3B3C60175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4" name="Freeform 37">
              <a:extLst>
                <a:ext uri="{FF2B5EF4-FFF2-40B4-BE49-F238E27FC236}">
                  <a16:creationId xmlns:a16="http://schemas.microsoft.com/office/drawing/2014/main" id="{D108E5CB-8D77-4568-B6FF-2C3032134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5" name="Freeform 38">
              <a:extLst>
                <a:ext uri="{FF2B5EF4-FFF2-40B4-BE49-F238E27FC236}">
                  <a16:creationId xmlns:a16="http://schemas.microsoft.com/office/drawing/2014/main" id="{7D8349D8-2AE2-4C78-84ED-22125F147B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7" name="Rectangle 96">
            <a:extLst>
              <a:ext uri="{FF2B5EF4-FFF2-40B4-BE49-F238E27FC236}">
                <a16:creationId xmlns:a16="http://schemas.microsoft.com/office/drawing/2014/main" id="{30684D86-C9D1-40C3-A9B6-EC935C7312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2" name="Freeform 33">
            <a:extLst>
              <a:ext uri="{FF2B5EF4-FFF2-40B4-BE49-F238E27FC236}">
                <a16:creationId xmlns:a16="http://schemas.microsoft.com/office/drawing/2014/main" id="{1EDF7896-F56A-49DA-90F3-F5CE8B983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207484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3BFB7-E4EA-88BC-083D-37C502C67774}"/>
              </a:ext>
            </a:extLst>
          </p:cNvPr>
          <p:cNvSpPr>
            <a:spLocks noGrp="1"/>
          </p:cNvSpPr>
          <p:nvPr>
            <p:ph type="title"/>
          </p:nvPr>
        </p:nvSpPr>
        <p:spPr/>
        <p:txBody>
          <a:bodyPr/>
          <a:lstStyle/>
          <a:p>
            <a:r>
              <a:rPr lang="en-US" b="1" dirty="0"/>
              <a:t>UCMR5</a:t>
            </a:r>
          </a:p>
        </p:txBody>
      </p:sp>
      <p:sp>
        <p:nvSpPr>
          <p:cNvPr id="3" name="Content Placeholder 2">
            <a:extLst>
              <a:ext uri="{FF2B5EF4-FFF2-40B4-BE49-F238E27FC236}">
                <a16:creationId xmlns:a16="http://schemas.microsoft.com/office/drawing/2014/main" id="{5463A9C9-9A15-892C-733D-040FBCBEA6A6}"/>
              </a:ext>
            </a:extLst>
          </p:cNvPr>
          <p:cNvSpPr>
            <a:spLocks noGrp="1"/>
          </p:cNvSpPr>
          <p:nvPr>
            <p:ph idx="1"/>
          </p:nvPr>
        </p:nvSpPr>
        <p:spPr>
          <a:xfrm>
            <a:off x="2589212" y="1598456"/>
            <a:ext cx="8915400" cy="4312766"/>
          </a:xfrm>
        </p:spPr>
        <p:txBody>
          <a:bodyPr vert="horz" lIns="91440" tIns="45720" rIns="91440" bIns="45720" rtlCol="0" anchor="t">
            <a:normAutofit fontScale="92500"/>
          </a:bodyPr>
          <a:lstStyle/>
          <a:p>
            <a:pPr>
              <a:spcBef>
                <a:spcPts val="0"/>
              </a:spcBef>
            </a:pPr>
            <a:r>
              <a:rPr lang="en-US" sz="2200" dirty="0">
                <a:solidFill>
                  <a:srgbClr val="696969"/>
                </a:solidFill>
              </a:rPr>
              <a:t>USEPA contacted these water systems in Spring 2022 using the information in SDWIS-Fed to confirm the information it pulled from SDWIS-Fed.  The water systems were required to confirm/update the contact information with USEPA and could make changes to the wells to be sampled until December 31, 2022.</a:t>
            </a:r>
          </a:p>
          <a:p>
            <a:pPr>
              <a:spcBef>
                <a:spcPts val="0"/>
              </a:spcBef>
            </a:pPr>
            <a:endParaRPr lang="en-US" sz="2200" dirty="0"/>
          </a:p>
          <a:p>
            <a:pPr>
              <a:spcBef>
                <a:spcPts val="0"/>
              </a:spcBef>
            </a:pPr>
            <a:r>
              <a:rPr lang="en-US" sz="2200" dirty="0"/>
              <a:t>UCMR5 requires the eligible public water systems to collect water samples that will be analyzed for 29 per- and polyfluoroalkyl substances (PFAS) and lithium during a 12-month period between January 2023 and December 2025.</a:t>
            </a:r>
            <a:endParaRPr lang="en-US" dirty="0"/>
          </a:p>
          <a:p>
            <a:pPr>
              <a:spcBef>
                <a:spcPts val="0"/>
              </a:spcBef>
            </a:pPr>
            <a:endParaRPr lang="en-US" sz="2200" dirty="0"/>
          </a:p>
          <a:p>
            <a:pPr>
              <a:spcBef>
                <a:spcPts val="0"/>
              </a:spcBef>
            </a:pPr>
            <a:r>
              <a:rPr lang="en-US" sz="2200" dirty="0"/>
              <a:t>The water samples will be analyzed using (new) methods developed by USEPA and consensus organizations.</a:t>
            </a:r>
          </a:p>
          <a:p>
            <a:endParaRPr lang="en-US" dirty="0"/>
          </a:p>
        </p:txBody>
      </p:sp>
    </p:spTree>
    <p:extLst>
      <p:ext uri="{BB962C8B-B14F-4D97-AF65-F5344CB8AC3E}">
        <p14:creationId xmlns:p14="http://schemas.microsoft.com/office/powerpoint/2010/main" val="319828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829D-F033-D3A0-45FE-102DC57601F3}"/>
              </a:ext>
            </a:extLst>
          </p:cNvPr>
          <p:cNvSpPr>
            <a:spLocks noGrp="1"/>
          </p:cNvSpPr>
          <p:nvPr>
            <p:ph type="title"/>
          </p:nvPr>
        </p:nvSpPr>
        <p:spPr/>
        <p:txBody>
          <a:bodyPr/>
          <a:lstStyle/>
          <a:p>
            <a:r>
              <a:rPr lang="en-US" b="1" dirty="0"/>
              <a:t>UCMR5</a:t>
            </a:r>
          </a:p>
        </p:txBody>
      </p:sp>
      <p:sp>
        <p:nvSpPr>
          <p:cNvPr id="3" name="Content Placeholder 2">
            <a:extLst>
              <a:ext uri="{FF2B5EF4-FFF2-40B4-BE49-F238E27FC236}">
                <a16:creationId xmlns:a16="http://schemas.microsoft.com/office/drawing/2014/main" id="{921F9F05-BAEC-3001-43B3-5D024808BB33}"/>
              </a:ext>
            </a:extLst>
          </p:cNvPr>
          <p:cNvSpPr>
            <a:spLocks noGrp="1"/>
          </p:cNvSpPr>
          <p:nvPr>
            <p:ph idx="1"/>
          </p:nvPr>
        </p:nvSpPr>
        <p:spPr>
          <a:xfrm>
            <a:off x="2589212" y="1572986"/>
            <a:ext cx="8915400" cy="4816928"/>
          </a:xfrm>
        </p:spPr>
        <p:txBody>
          <a:bodyPr vert="horz" lIns="91440" tIns="45720" rIns="91440" bIns="45720" rtlCol="0" anchor="t">
            <a:normAutofit/>
          </a:bodyPr>
          <a:lstStyle/>
          <a:p>
            <a:pPr>
              <a:spcBef>
                <a:spcPts val="0"/>
              </a:spcBef>
            </a:pPr>
            <a:r>
              <a:rPr lang="en-US" sz="2400" dirty="0"/>
              <a:t>Consistent with USEPA’s PFAS Strategic Road Map, UCMR5 will provide new data that is critically needed to improve USEPA’s understanding of the frequency that the 29 PFAS (and lithium) being tested are found in the nation’s drinking water systems and at what levels. </a:t>
            </a:r>
          </a:p>
          <a:p>
            <a:pPr>
              <a:spcBef>
                <a:spcPts val="0"/>
              </a:spcBef>
            </a:pPr>
            <a:endParaRPr lang="en-US" sz="2400" dirty="0"/>
          </a:p>
          <a:p>
            <a:pPr marL="0" indent="0">
              <a:spcBef>
                <a:spcPts val="0"/>
              </a:spcBef>
              <a:buNone/>
            </a:pPr>
            <a:endParaRPr lang="en-US" sz="2200" dirty="0"/>
          </a:p>
          <a:p>
            <a:endParaRPr lang="en-US" dirty="0"/>
          </a:p>
        </p:txBody>
      </p:sp>
    </p:spTree>
    <p:extLst>
      <p:ext uri="{BB962C8B-B14F-4D97-AF65-F5344CB8AC3E}">
        <p14:creationId xmlns:p14="http://schemas.microsoft.com/office/powerpoint/2010/main" val="3140386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E270-459A-73A7-6221-EBB08618EEE9}"/>
              </a:ext>
            </a:extLst>
          </p:cNvPr>
          <p:cNvSpPr>
            <a:spLocks noGrp="1"/>
          </p:cNvSpPr>
          <p:nvPr>
            <p:ph type="title"/>
          </p:nvPr>
        </p:nvSpPr>
        <p:spPr/>
        <p:txBody>
          <a:bodyPr/>
          <a:lstStyle/>
          <a:p>
            <a:r>
              <a:rPr lang="en-US" b="1" dirty="0"/>
              <a:t>ANALYTICAL COSTS UNDER UCMR5</a:t>
            </a:r>
          </a:p>
        </p:txBody>
      </p:sp>
      <p:sp>
        <p:nvSpPr>
          <p:cNvPr id="3" name="Content Placeholder 2">
            <a:extLst>
              <a:ext uri="{FF2B5EF4-FFF2-40B4-BE49-F238E27FC236}">
                <a16:creationId xmlns:a16="http://schemas.microsoft.com/office/drawing/2014/main" id="{4D68F0B1-683B-F656-22DC-F0CF6B53A67B}"/>
              </a:ext>
            </a:extLst>
          </p:cNvPr>
          <p:cNvSpPr>
            <a:spLocks noGrp="1"/>
          </p:cNvSpPr>
          <p:nvPr>
            <p:ph idx="1"/>
          </p:nvPr>
        </p:nvSpPr>
        <p:spPr>
          <a:xfrm>
            <a:off x="2589212" y="1583871"/>
            <a:ext cx="8915400" cy="4700718"/>
          </a:xfrm>
        </p:spPr>
        <p:txBody>
          <a:bodyPr vert="horz" lIns="91440" tIns="45720" rIns="91440" bIns="45720" rtlCol="0" anchor="t">
            <a:normAutofit fontScale="92500" lnSpcReduction="20000"/>
          </a:bodyPr>
          <a:lstStyle/>
          <a:p>
            <a:pPr>
              <a:spcBef>
                <a:spcPts val="0"/>
              </a:spcBef>
            </a:pPr>
            <a:r>
              <a:rPr lang="en-US" sz="2400" dirty="0"/>
              <a:t>Under the UCMR Program, the water systems serving 10,000 and more people have to pay for the analytical costs out of the water system’s budget.  This did not change for UCMR5.</a:t>
            </a:r>
          </a:p>
          <a:p>
            <a:pPr>
              <a:spcBef>
                <a:spcPts val="0"/>
              </a:spcBef>
            </a:pPr>
            <a:endParaRPr lang="en-US" sz="2400" dirty="0"/>
          </a:p>
          <a:p>
            <a:pPr>
              <a:spcBef>
                <a:spcPts val="0"/>
              </a:spcBef>
            </a:pPr>
            <a:r>
              <a:rPr lang="en-US" sz="2400" dirty="0"/>
              <a:t>Under UCMR5, the analytical costs for those systems serving less than 10,000 people are being paid directly by USEPA.</a:t>
            </a:r>
          </a:p>
          <a:p>
            <a:pPr>
              <a:spcBef>
                <a:spcPts val="0"/>
              </a:spcBef>
            </a:pPr>
            <a:endParaRPr lang="en-US" sz="2400" dirty="0"/>
          </a:p>
          <a:p>
            <a:pPr>
              <a:spcBef>
                <a:spcPts val="0"/>
              </a:spcBef>
            </a:pPr>
            <a:r>
              <a:rPr lang="en-US" sz="2400" dirty="0"/>
              <a:t>For future UCMR cycles, systems serving 10,000 and more people will continue to pay for the analytical costs out of the water system's budget.</a:t>
            </a:r>
          </a:p>
          <a:p>
            <a:pPr>
              <a:spcBef>
                <a:spcPts val="0"/>
              </a:spcBef>
            </a:pPr>
            <a:endParaRPr lang="en-US" sz="2400" dirty="0"/>
          </a:p>
          <a:p>
            <a:pPr>
              <a:spcBef>
                <a:spcPts val="0"/>
              </a:spcBef>
            </a:pPr>
            <a:r>
              <a:rPr lang="en-US" sz="2400" dirty="0"/>
              <a:t>For future UCMR cycles, those water systems serving from 3,300 to less than 10,000 people may, or may not, have to pay for the analytical costs out of the water system's budget.  It will be up to Congress to determine/identify funding to pay for the analytical costs for these systems.</a:t>
            </a:r>
          </a:p>
          <a:p>
            <a:endParaRPr lang="en-US" dirty="0"/>
          </a:p>
        </p:txBody>
      </p:sp>
    </p:spTree>
    <p:extLst>
      <p:ext uri="{BB962C8B-B14F-4D97-AF65-F5344CB8AC3E}">
        <p14:creationId xmlns:p14="http://schemas.microsoft.com/office/powerpoint/2010/main" val="90353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9EDE-763B-E5A6-B36E-4389FBAF7564}"/>
              </a:ext>
            </a:extLst>
          </p:cNvPr>
          <p:cNvSpPr>
            <a:spLocks noGrp="1"/>
          </p:cNvSpPr>
          <p:nvPr>
            <p:ph type="title"/>
          </p:nvPr>
        </p:nvSpPr>
        <p:spPr/>
        <p:txBody>
          <a:bodyPr>
            <a:normAutofit/>
          </a:bodyPr>
          <a:lstStyle/>
          <a:p>
            <a:r>
              <a:rPr lang="en-US" b="1" dirty="0"/>
              <a:t>SAMPLING INFORMATION UNDER UCMR5</a:t>
            </a:r>
          </a:p>
        </p:txBody>
      </p:sp>
      <p:sp>
        <p:nvSpPr>
          <p:cNvPr id="3" name="Content Placeholder 2">
            <a:extLst>
              <a:ext uri="{FF2B5EF4-FFF2-40B4-BE49-F238E27FC236}">
                <a16:creationId xmlns:a16="http://schemas.microsoft.com/office/drawing/2014/main" id="{2F230607-834C-FD0F-E418-0F6E5D6D8B57}"/>
              </a:ext>
            </a:extLst>
          </p:cNvPr>
          <p:cNvSpPr>
            <a:spLocks noGrp="1"/>
          </p:cNvSpPr>
          <p:nvPr>
            <p:ph idx="1"/>
          </p:nvPr>
        </p:nvSpPr>
        <p:spPr>
          <a:xfrm>
            <a:off x="2589212" y="2133599"/>
            <a:ext cx="8915400" cy="4397829"/>
          </a:xfrm>
        </p:spPr>
        <p:txBody>
          <a:bodyPr>
            <a:noAutofit/>
          </a:bodyPr>
          <a:lstStyle/>
          <a:p>
            <a:pPr>
              <a:spcBef>
                <a:spcPts val="0"/>
              </a:spcBef>
            </a:pPr>
            <a:r>
              <a:rPr lang="en-US" sz="2200" dirty="0"/>
              <a:t>All water samples are to be collected at the Entry Point(s) to the Distribution System (EPTDS).</a:t>
            </a:r>
          </a:p>
          <a:p>
            <a:pPr>
              <a:spcBef>
                <a:spcPts val="0"/>
              </a:spcBef>
            </a:pPr>
            <a:endParaRPr lang="en-US" sz="2200" dirty="0"/>
          </a:p>
          <a:p>
            <a:pPr>
              <a:spcBef>
                <a:spcPts val="0"/>
              </a:spcBef>
            </a:pPr>
            <a:r>
              <a:rPr lang="en-US" sz="2200" dirty="0"/>
              <a:t>For systems serving 10,000 people and more, these water systems work and coordinate the required sampling activities directly with one of the laboratories approved by USEPA for analyses of the UCMR5 list of contaminants.</a:t>
            </a:r>
          </a:p>
          <a:p>
            <a:pPr marL="0" indent="0">
              <a:spcBef>
                <a:spcPts val="0"/>
              </a:spcBef>
              <a:buNone/>
            </a:pPr>
            <a:endParaRPr lang="en-US" sz="2200" dirty="0"/>
          </a:p>
          <a:p>
            <a:pPr>
              <a:spcBef>
                <a:spcPts val="0"/>
              </a:spcBef>
            </a:pPr>
            <a:r>
              <a:rPr lang="en-US" sz="2200" dirty="0"/>
              <a:t>For systems serving less than 10,000 people, these water systems work directly with the Great Lakes Environmental Center (GLEC), USEPA’s contractor for UCMR5. </a:t>
            </a:r>
          </a:p>
        </p:txBody>
      </p:sp>
    </p:spTree>
    <p:extLst>
      <p:ext uri="{BB962C8B-B14F-4D97-AF65-F5344CB8AC3E}">
        <p14:creationId xmlns:p14="http://schemas.microsoft.com/office/powerpoint/2010/main" val="70365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027F-C9DB-FFE5-73BF-493E4AA27C94}"/>
              </a:ext>
            </a:extLst>
          </p:cNvPr>
          <p:cNvSpPr>
            <a:spLocks noGrp="1"/>
          </p:cNvSpPr>
          <p:nvPr>
            <p:ph type="title"/>
          </p:nvPr>
        </p:nvSpPr>
        <p:spPr/>
        <p:txBody>
          <a:bodyPr/>
          <a:lstStyle/>
          <a:p>
            <a:r>
              <a:rPr lang="en-US" b="1" dirty="0"/>
              <a:t>SAMPLING INFORMATION UNDER UCMR5</a:t>
            </a:r>
            <a:endParaRPr lang="en-US" dirty="0"/>
          </a:p>
        </p:txBody>
      </p:sp>
      <p:sp>
        <p:nvSpPr>
          <p:cNvPr id="3" name="Content Placeholder 2">
            <a:extLst>
              <a:ext uri="{FF2B5EF4-FFF2-40B4-BE49-F238E27FC236}">
                <a16:creationId xmlns:a16="http://schemas.microsoft.com/office/drawing/2014/main" id="{FA023BE4-3699-8C0A-7E70-2128C3A2BBBC}"/>
              </a:ext>
            </a:extLst>
          </p:cNvPr>
          <p:cNvSpPr>
            <a:spLocks noGrp="1"/>
          </p:cNvSpPr>
          <p:nvPr>
            <p:ph idx="1"/>
          </p:nvPr>
        </p:nvSpPr>
        <p:spPr>
          <a:xfrm>
            <a:off x="2589212" y="2133599"/>
            <a:ext cx="8915400" cy="4196443"/>
          </a:xfrm>
        </p:spPr>
        <p:txBody>
          <a:bodyPr>
            <a:normAutofit/>
          </a:bodyPr>
          <a:lstStyle/>
          <a:p>
            <a:pPr>
              <a:spcBef>
                <a:spcPts val="0"/>
              </a:spcBef>
            </a:pPr>
            <a:r>
              <a:rPr lang="en-US" sz="2200" dirty="0"/>
              <a:t>GLEC will coordinate the sampling activities with the USEPA-approved laboratory, will send the sample bottles, and will pay for all costs associated with the sampling activities (e.g., shipping, analytical costs).  All the water system need to do is to collect the water samples and ship the sample bottles to the laboratory.</a:t>
            </a:r>
          </a:p>
          <a:p>
            <a:pPr>
              <a:spcBef>
                <a:spcPts val="0"/>
              </a:spcBef>
            </a:pPr>
            <a:endParaRPr lang="en-US" sz="2200" dirty="0"/>
          </a:p>
          <a:p>
            <a:pPr>
              <a:spcBef>
                <a:spcPts val="0"/>
              </a:spcBef>
            </a:pPr>
            <a:r>
              <a:rPr lang="en-US" sz="2200" dirty="0"/>
              <a:t>GLEC will ship the sample bottles to the water systems about 1 week before the sampling date.</a:t>
            </a:r>
          </a:p>
          <a:p>
            <a:pPr>
              <a:spcBef>
                <a:spcPts val="0"/>
              </a:spcBef>
            </a:pPr>
            <a:endParaRPr lang="en-US" sz="2200" dirty="0"/>
          </a:p>
          <a:p>
            <a:pPr>
              <a:spcBef>
                <a:spcPts val="0"/>
              </a:spcBef>
            </a:pPr>
            <a:r>
              <a:rPr lang="en-US" sz="2200" dirty="0"/>
              <a:t>Maintain active communication with GLEC to coordinate the sampling activities.</a:t>
            </a:r>
          </a:p>
        </p:txBody>
      </p:sp>
    </p:spTree>
    <p:extLst>
      <p:ext uri="{BB962C8B-B14F-4D97-AF65-F5344CB8AC3E}">
        <p14:creationId xmlns:p14="http://schemas.microsoft.com/office/powerpoint/2010/main" val="76122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FE77B-61F9-F757-5345-11DAB1E7CA5A}"/>
              </a:ext>
            </a:extLst>
          </p:cNvPr>
          <p:cNvSpPr>
            <a:spLocks noGrp="1"/>
          </p:cNvSpPr>
          <p:nvPr>
            <p:ph type="title"/>
          </p:nvPr>
        </p:nvSpPr>
        <p:spPr/>
        <p:txBody>
          <a:bodyPr/>
          <a:lstStyle/>
          <a:p>
            <a:r>
              <a:rPr lang="en-US" b="1" dirty="0"/>
              <a:t>GROUNDWATER REPRESENTATIVE MONITORING PLAN (GWRMP)</a:t>
            </a:r>
          </a:p>
        </p:txBody>
      </p:sp>
      <p:sp>
        <p:nvSpPr>
          <p:cNvPr id="3" name="Content Placeholder 2">
            <a:extLst>
              <a:ext uri="{FF2B5EF4-FFF2-40B4-BE49-F238E27FC236}">
                <a16:creationId xmlns:a16="http://schemas.microsoft.com/office/drawing/2014/main" id="{D7A8DD82-056C-8822-5E43-C1806BDB078D}"/>
              </a:ext>
            </a:extLst>
          </p:cNvPr>
          <p:cNvSpPr>
            <a:spLocks noGrp="1"/>
          </p:cNvSpPr>
          <p:nvPr>
            <p:ph idx="1"/>
          </p:nvPr>
        </p:nvSpPr>
        <p:spPr/>
        <p:txBody>
          <a:bodyPr vert="horz" lIns="91440" tIns="45720" rIns="91440" bIns="45720" rtlCol="0" anchor="t">
            <a:normAutofit lnSpcReduction="10000"/>
          </a:bodyPr>
          <a:lstStyle/>
          <a:p>
            <a:pPr>
              <a:spcBef>
                <a:spcPts val="0"/>
              </a:spcBef>
            </a:pPr>
            <a:r>
              <a:rPr lang="en-US" sz="2200" dirty="0"/>
              <a:t>For water systems that may not be able to (financially) afford the analytical costs, the UCMR Program have historically allowed water systems to </a:t>
            </a:r>
            <a:r>
              <a:rPr lang="en-US" sz="2200" dirty="0">
                <a:latin typeface="Century Gothic" panose="020B0502020202020204" pitchFamily="34" charset="0"/>
              </a:rPr>
              <a:t>submit</a:t>
            </a:r>
            <a:r>
              <a:rPr lang="en-US" sz="2200" dirty="0"/>
              <a:t> a Groundwater Representative Monitoring Plan (GWRMP) for USEPA review and approval.</a:t>
            </a:r>
          </a:p>
          <a:p>
            <a:pPr>
              <a:spcBef>
                <a:spcPts val="0"/>
              </a:spcBef>
            </a:pPr>
            <a:endParaRPr lang="en-US" sz="2200" dirty="0"/>
          </a:p>
          <a:p>
            <a:pPr>
              <a:spcBef>
                <a:spcPts val="0"/>
              </a:spcBef>
            </a:pPr>
            <a:r>
              <a:rPr lang="en-US" sz="2200" dirty="0"/>
              <a:t>A GWRMP is basically an assessment conducted by the water system to remove some of the entry points (e.g., source wells) from being sampled.</a:t>
            </a:r>
          </a:p>
          <a:p>
            <a:pPr>
              <a:spcBef>
                <a:spcPts val="0"/>
              </a:spcBef>
            </a:pPr>
            <a:endParaRPr lang="en-US" sz="2200" dirty="0"/>
          </a:p>
          <a:p>
            <a:pPr>
              <a:spcBef>
                <a:spcPts val="0"/>
              </a:spcBef>
            </a:pPr>
            <a:r>
              <a:rPr lang="en-US" sz="2200" dirty="0"/>
              <a:t>The GWRMP will need technical justification for reducing the number of sampling points in a water system’s sampling plan.</a:t>
            </a:r>
          </a:p>
        </p:txBody>
      </p:sp>
    </p:spTree>
    <p:extLst>
      <p:ext uri="{BB962C8B-B14F-4D97-AF65-F5344CB8AC3E}">
        <p14:creationId xmlns:p14="http://schemas.microsoft.com/office/powerpoint/2010/main" val="1717590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A8DC-608D-1B24-5DA7-83E128D04A85}"/>
              </a:ext>
            </a:extLst>
          </p:cNvPr>
          <p:cNvSpPr>
            <a:spLocks noGrp="1"/>
          </p:cNvSpPr>
          <p:nvPr>
            <p:ph type="title"/>
          </p:nvPr>
        </p:nvSpPr>
        <p:spPr/>
        <p:txBody>
          <a:bodyPr/>
          <a:lstStyle/>
          <a:p>
            <a:r>
              <a:rPr lang="en-US" b="1" dirty="0"/>
              <a:t>GROUNDWATER REPRESENTATIVE MONITORING PLAN (GWRMP)</a:t>
            </a:r>
          </a:p>
        </p:txBody>
      </p:sp>
      <p:sp>
        <p:nvSpPr>
          <p:cNvPr id="3" name="Content Placeholder 2">
            <a:extLst>
              <a:ext uri="{FF2B5EF4-FFF2-40B4-BE49-F238E27FC236}">
                <a16:creationId xmlns:a16="http://schemas.microsoft.com/office/drawing/2014/main" id="{0899E377-CF19-7F58-02D0-4874A9A7D619}"/>
              </a:ext>
            </a:extLst>
          </p:cNvPr>
          <p:cNvSpPr>
            <a:spLocks noGrp="1"/>
          </p:cNvSpPr>
          <p:nvPr>
            <p:ph idx="1"/>
          </p:nvPr>
        </p:nvSpPr>
        <p:spPr/>
        <p:txBody>
          <a:bodyPr>
            <a:normAutofit lnSpcReduction="10000"/>
          </a:bodyPr>
          <a:lstStyle/>
          <a:p>
            <a:pPr>
              <a:spcBef>
                <a:spcPts val="0"/>
              </a:spcBef>
            </a:pPr>
            <a:r>
              <a:rPr lang="en-US" sz="2200" b="0" i="0" dirty="0">
                <a:solidFill>
                  <a:srgbClr val="696969"/>
                </a:solidFill>
                <a:effectLst/>
                <a:latin typeface="Century Gothic" panose="020B0502020202020204" pitchFamily="34" charset="0"/>
              </a:rPr>
              <a:t>Historically, a GWRMP needs to be submitted to USEPA before the end of the first year of the 5-year cycle (that is, by December 31). </a:t>
            </a:r>
          </a:p>
          <a:p>
            <a:pPr>
              <a:spcBef>
                <a:spcPts val="0"/>
              </a:spcBef>
            </a:pPr>
            <a:endParaRPr lang="en-US" sz="2200" b="0" i="0" dirty="0">
              <a:solidFill>
                <a:srgbClr val="696969"/>
              </a:solidFill>
              <a:effectLst/>
              <a:latin typeface="Century Gothic" panose="020B0502020202020204" pitchFamily="34" charset="0"/>
            </a:endParaRPr>
          </a:p>
          <a:p>
            <a:pPr>
              <a:spcBef>
                <a:spcPts val="0"/>
              </a:spcBef>
            </a:pPr>
            <a:r>
              <a:rPr lang="en-US" sz="2200" b="0" i="0" dirty="0">
                <a:solidFill>
                  <a:srgbClr val="696969"/>
                </a:solidFill>
                <a:effectLst/>
                <a:latin typeface="Century Gothic" panose="020B0502020202020204" pitchFamily="34" charset="0"/>
              </a:rPr>
              <a:t>Under UCMR5, a GWRMP needs to be submitted to USEPA six (6) months prior to the system’s scheduled first sampling date, instead of a specific date under the previous UCMR cycles.</a:t>
            </a:r>
          </a:p>
          <a:p>
            <a:pPr>
              <a:spcBef>
                <a:spcPts val="0"/>
              </a:spcBef>
            </a:pPr>
            <a:endParaRPr lang="en-US" sz="2200" b="0" i="0" dirty="0">
              <a:solidFill>
                <a:srgbClr val="696969"/>
              </a:solidFill>
              <a:effectLst/>
              <a:latin typeface="Century Gothic" panose="020B0502020202020204" pitchFamily="34" charset="0"/>
            </a:endParaRPr>
          </a:p>
          <a:p>
            <a:pPr>
              <a:spcBef>
                <a:spcPts val="0"/>
              </a:spcBef>
            </a:pPr>
            <a:r>
              <a:rPr lang="en-US" sz="2200" b="0" i="0" dirty="0">
                <a:solidFill>
                  <a:srgbClr val="696969"/>
                </a:solidFill>
                <a:effectLst/>
                <a:latin typeface="Century Gothic" panose="020B0502020202020204" pitchFamily="34" charset="0"/>
              </a:rPr>
              <a:t>Changing the due date for the submittal of a GWRMP allows a water system additional time to develop and propose a GWRMP to USEPA.</a:t>
            </a:r>
          </a:p>
        </p:txBody>
      </p:sp>
    </p:spTree>
    <p:extLst>
      <p:ext uri="{BB962C8B-B14F-4D97-AF65-F5344CB8AC3E}">
        <p14:creationId xmlns:p14="http://schemas.microsoft.com/office/powerpoint/2010/main" val="1833865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32A0-4155-1863-086F-16F6862BBF9A}"/>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DA3AB021-9777-C33C-25F5-F95ADDADE0F3}"/>
              </a:ext>
            </a:extLst>
          </p:cNvPr>
          <p:cNvSpPr>
            <a:spLocks noGrp="1"/>
          </p:cNvSpPr>
          <p:nvPr>
            <p:ph idx="1"/>
          </p:nvPr>
        </p:nvSpPr>
        <p:spPr/>
        <p:txBody>
          <a:bodyPr>
            <a:normAutofit/>
          </a:bodyPr>
          <a:lstStyle/>
          <a:p>
            <a:pPr>
              <a:spcBef>
                <a:spcPts val="0"/>
              </a:spcBef>
            </a:pPr>
            <a:r>
              <a:rPr lang="en-US" sz="2200" dirty="0"/>
              <a:t>USEPA has a number of good references about the UCMR Program, as well as UCMR5.   Some links include, but are not limited to:</a:t>
            </a:r>
          </a:p>
          <a:p>
            <a:endParaRPr lang="en-US" sz="2200" dirty="0"/>
          </a:p>
          <a:p>
            <a:pPr marL="0" indent="0">
              <a:buNone/>
            </a:pPr>
            <a:r>
              <a:rPr lang="en-US" dirty="0">
                <a:hlinkClick r:id="rId2"/>
              </a:rPr>
              <a:t>https://www.epa.gov/dwucmr</a:t>
            </a:r>
            <a:endParaRPr lang="en-US" dirty="0"/>
          </a:p>
          <a:p>
            <a:pPr marL="0" indent="0">
              <a:buNone/>
            </a:pPr>
            <a:r>
              <a:rPr lang="en-US" dirty="0">
                <a:hlinkClick r:id="rId3"/>
              </a:rPr>
              <a:t>https://www.epa.gov/dwucmr/fifth-unregulated-contaminant-monitoring-rule</a:t>
            </a:r>
            <a:endParaRPr lang="en-US" dirty="0"/>
          </a:p>
          <a:p>
            <a:pPr marL="0" indent="0">
              <a:buNone/>
            </a:pPr>
            <a:r>
              <a:rPr lang="en-US" dirty="0">
                <a:hlinkClick r:id="rId4"/>
              </a:rPr>
              <a:t>https://www.epa.gov/system/files/document/2022-2/ucmr5-factsheet.pdf</a:t>
            </a:r>
          </a:p>
          <a:p>
            <a:pPr marL="0" indent="0">
              <a:buNone/>
            </a:pPr>
            <a:r>
              <a:rPr lang="en-US" dirty="0">
                <a:hlinkClick r:id="rId4"/>
              </a:rPr>
              <a:t>https://www.youtube.com/watch?v=8cHlxUTDPgE</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87117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ED72-BE38-E33C-A09E-A3C575F7B3B1}"/>
              </a:ext>
            </a:extLst>
          </p:cNvPr>
          <p:cNvSpPr>
            <a:spLocks noGrp="1"/>
          </p:cNvSpPr>
          <p:nvPr>
            <p:ph type="ctrTitle"/>
          </p:nvPr>
        </p:nvSpPr>
        <p:spPr/>
        <p:txBody>
          <a:bodyPr/>
          <a:lstStyle/>
          <a:p>
            <a:r>
              <a:rPr lang="en-US" b="1" dirty="0"/>
              <a:t>QUESTIONS?</a:t>
            </a:r>
          </a:p>
        </p:txBody>
      </p:sp>
      <p:sp>
        <p:nvSpPr>
          <p:cNvPr id="3" name="Subtitle 2">
            <a:extLst>
              <a:ext uri="{FF2B5EF4-FFF2-40B4-BE49-F238E27FC236}">
                <a16:creationId xmlns:a16="http://schemas.microsoft.com/office/drawing/2014/main" id="{F2D2F7B9-0B3E-F8D0-C886-5A53E534C77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069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0E7B-C1CE-6179-D0E5-CE7064A5F4A0}"/>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id="{7D36A065-CEA8-4456-ECB9-2DEDC520E7CE}"/>
              </a:ext>
            </a:extLst>
          </p:cNvPr>
          <p:cNvSpPr>
            <a:spLocks noGrp="1"/>
          </p:cNvSpPr>
          <p:nvPr>
            <p:ph idx="1"/>
          </p:nvPr>
        </p:nvSpPr>
        <p:spPr>
          <a:xfrm>
            <a:off x="2589212" y="1507671"/>
            <a:ext cx="8915400" cy="4920344"/>
          </a:xfrm>
        </p:spPr>
        <p:txBody>
          <a:bodyPr>
            <a:noAutofit/>
          </a:bodyPr>
          <a:lstStyle/>
          <a:p>
            <a:pPr>
              <a:spcBef>
                <a:spcPts val="0"/>
              </a:spcBef>
            </a:pPr>
            <a:r>
              <a:rPr lang="en-US" sz="2200" dirty="0"/>
              <a:t>The Safe Drinking Water Act (SDWA) Amendments of 1996 provides the U.S. Environmental Protection Agency (USEPA) to establish a program to monitor for no more than 30 unregulated contaminants in drinking water every five (5) years.</a:t>
            </a:r>
          </a:p>
          <a:p>
            <a:pPr marL="0" indent="0">
              <a:spcBef>
                <a:spcPts val="0"/>
              </a:spcBef>
              <a:buNone/>
            </a:pPr>
            <a:endParaRPr lang="en-US" sz="2200" dirty="0"/>
          </a:p>
          <a:p>
            <a:pPr>
              <a:spcBef>
                <a:spcPts val="0"/>
              </a:spcBef>
            </a:pPr>
            <a:r>
              <a:rPr lang="en-US" sz="2200" dirty="0"/>
              <a:t>This program, which is implemented directly by USEPA, is under the Unregulated Contaminant Monitoring Rule (UCMR).  </a:t>
            </a:r>
            <a:r>
              <a:rPr lang="en-US" sz="2200" b="1" dirty="0"/>
              <a:t>UCMR applies only to community water systems (CWS) and non-transient non-community water systems (NTNC).</a:t>
            </a:r>
          </a:p>
          <a:p>
            <a:pPr>
              <a:spcBef>
                <a:spcPts val="0"/>
              </a:spcBef>
            </a:pPr>
            <a:endParaRPr lang="en-US" sz="2200" dirty="0"/>
          </a:p>
          <a:p>
            <a:pPr>
              <a:spcBef>
                <a:spcPts val="0"/>
              </a:spcBef>
            </a:pPr>
            <a:r>
              <a:rPr lang="en-US" sz="2200" dirty="0"/>
              <a:t>The first UCMR (UCMR1) was published on September 17, 1999.  The fifth UCMR (UCMR5) is presently being implemented by USEPA.  UCMR5 was published on December 27, 2021.</a:t>
            </a:r>
          </a:p>
          <a:p>
            <a:pPr>
              <a:spcBef>
                <a:spcPts val="0"/>
              </a:spcBef>
            </a:pPr>
            <a:endParaRPr lang="en-US" sz="2000" dirty="0"/>
          </a:p>
          <a:p>
            <a:pPr marL="0" indent="0">
              <a:spcBef>
                <a:spcPts val="0"/>
              </a:spcBef>
              <a:buNone/>
            </a:pPr>
            <a:endParaRPr lang="en-US" sz="1400" dirty="0"/>
          </a:p>
        </p:txBody>
      </p:sp>
    </p:spTree>
    <p:extLst>
      <p:ext uri="{BB962C8B-B14F-4D97-AF65-F5344CB8AC3E}">
        <p14:creationId xmlns:p14="http://schemas.microsoft.com/office/powerpoint/2010/main" val="333710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D4D7-0FCF-2E63-4243-DE487FD1C6B7}"/>
              </a:ext>
            </a:extLst>
          </p:cNvPr>
          <p:cNvSpPr>
            <a:spLocks noGrp="1"/>
          </p:cNvSpPr>
          <p:nvPr>
            <p:ph type="title"/>
          </p:nvPr>
        </p:nvSpPr>
        <p:spPr/>
        <p:txBody>
          <a:bodyPr/>
          <a:lstStyle/>
          <a:p>
            <a:r>
              <a:rPr lang="en-US" b="1" dirty="0"/>
              <a:t>BACKGROUND</a:t>
            </a:r>
            <a:br>
              <a:rPr lang="en-US" dirty="0"/>
            </a:br>
            <a:endParaRPr lang="en-US" dirty="0"/>
          </a:p>
        </p:txBody>
      </p:sp>
      <p:sp>
        <p:nvSpPr>
          <p:cNvPr id="3" name="Content Placeholder 2">
            <a:extLst>
              <a:ext uri="{FF2B5EF4-FFF2-40B4-BE49-F238E27FC236}">
                <a16:creationId xmlns:a16="http://schemas.microsoft.com/office/drawing/2014/main" id="{8B1D3283-ADA2-99B2-300D-2779DE9DA246}"/>
              </a:ext>
            </a:extLst>
          </p:cNvPr>
          <p:cNvSpPr>
            <a:spLocks noGrp="1"/>
          </p:cNvSpPr>
          <p:nvPr>
            <p:ph idx="1"/>
          </p:nvPr>
        </p:nvSpPr>
        <p:spPr>
          <a:xfrm>
            <a:off x="2589212" y="1562100"/>
            <a:ext cx="8915400" cy="4599214"/>
          </a:xfrm>
        </p:spPr>
        <p:txBody>
          <a:bodyPr vert="horz" lIns="91440" tIns="45720" rIns="91440" bIns="45720" rtlCol="0" anchor="t">
            <a:normAutofit/>
          </a:bodyPr>
          <a:lstStyle/>
          <a:p>
            <a:pPr>
              <a:spcBef>
                <a:spcPts val="0"/>
              </a:spcBef>
            </a:pPr>
            <a:r>
              <a:rPr lang="en-US" sz="2200" dirty="0"/>
              <a:t>The original UCMR Program required that systems serving 10,000 and more people, plus a randomly selected number of water systems, serving and including up to 10,000 people, participate in the program.</a:t>
            </a:r>
          </a:p>
          <a:p>
            <a:pPr>
              <a:spcBef>
                <a:spcPts val="0"/>
              </a:spcBef>
            </a:pPr>
            <a:endParaRPr lang="en-US" sz="2200" dirty="0"/>
          </a:p>
          <a:p>
            <a:pPr>
              <a:spcBef>
                <a:spcPts val="0"/>
              </a:spcBef>
            </a:pPr>
            <a:r>
              <a:rPr lang="en-US" sz="2200" dirty="0"/>
              <a:t>Data collected through the UCMR Program is used to support USEPA’s determination of whether to regulate particular contaminants in the interest of protecting public health.</a:t>
            </a:r>
          </a:p>
          <a:p>
            <a:pPr marL="0" indent="0">
              <a:spcBef>
                <a:spcPts val="0"/>
              </a:spcBef>
              <a:buNone/>
            </a:pPr>
            <a:endParaRPr lang="en-US" sz="2200" dirty="0"/>
          </a:p>
          <a:p>
            <a:r>
              <a:rPr lang="en-US" sz="2200" dirty="0"/>
              <a:t>The UCMR Program also provides USEPA information about contaminants it does </a:t>
            </a:r>
            <a:r>
              <a:rPr lang="en-US" sz="2200" b="1" u="sng" dirty="0"/>
              <a:t>not </a:t>
            </a:r>
            <a:r>
              <a:rPr lang="en-US" sz="2200" dirty="0"/>
              <a:t>want to regulate.</a:t>
            </a:r>
          </a:p>
          <a:p>
            <a:pPr marL="0" indent="0">
              <a:spcBef>
                <a:spcPts val="0"/>
              </a:spcBef>
              <a:buNone/>
            </a:pPr>
            <a:endParaRPr lang="en-US" sz="2200" dirty="0"/>
          </a:p>
          <a:p>
            <a:endParaRPr lang="en-US" dirty="0"/>
          </a:p>
        </p:txBody>
      </p:sp>
    </p:spTree>
    <p:extLst>
      <p:ext uri="{BB962C8B-B14F-4D97-AF65-F5344CB8AC3E}">
        <p14:creationId xmlns:p14="http://schemas.microsoft.com/office/powerpoint/2010/main" val="10910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4982-185E-0594-03C1-9EBBE945D487}"/>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id="{2B8171B6-C7A3-6685-FA37-E4EFD14F0EFB}"/>
              </a:ext>
            </a:extLst>
          </p:cNvPr>
          <p:cNvSpPr>
            <a:spLocks noGrp="1"/>
          </p:cNvSpPr>
          <p:nvPr>
            <p:ph idx="1"/>
          </p:nvPr>
        </p:nvSpPr>
        <p:spPr>
          <a:xfrm>
            <a:off x="2589212" y="1616529"/>
            <a:ext cx="8915400" cy="4617361"/>
          </a:xfrm>
        </p:spPr>
        <p:txBody>
          <a:bodyPr vert="horz" lIns="91440" tIns="45720" rIns="91440" bIns="45720" rtlCol="0" anchor="t">
            <a:normAutofit/>
          </a:bodyPr>
          <a:lstStyle/>
          <a:p>
            <a:pPr>
              <a:spcBef>
                <a:spcPts val="0"/>
              </a:spcBef>
            </a:pPr>
            <a:r>
              <a:rPr lang="en-US" sz="2200" b="0" i="0" dirty="0">
                <a:solidFill>
                  <a:srgbClr val="696969"/>
                </a:solidFill>
                <a:effectLst/>
              </a:rPr>
              <a:t>The first year of the 5-year cycle of the UCMR Program is to collect background information about the water system.  The next 3 years are spent collecting the water samples.  The last year of the 5-year cycle is for catch-up activities.  </a:t>
            </a:r>
          </a:p>
          <a:p>
            <a:pPr>
              <a:spcBef>
                <a:spcPts val="0"/>
              </a:spcBef>
            </a:pPr>
            <a:endParaRPr lang="en-US" sz="2400" dirty="0">
              <a:solidFill>
                <a:srgbClr val="696969"/>
              </a:solidFill>
              <a:latin typeface="georgia" panose="02040502050405020303" pitchFamily="18" charset="0"/>
            </a:endParaRPr>
          </a:p>
          <a:p>
            <a:pPr>
              <a:spcBef>
                <a:spcPts val="0"/>
              </a:spcBef>
            </a:pPr>
            <a:r>
              <a:rPr lang="en-US" sz="2200" dirty="0"/>
              <a:t>The UCMR Program was developed in coordination with the Contaminant Candidate List (CCL), which is a list of contaminants that:</a:t>
            </a:r>
          </a:p>
          <a:p>
            <a:pPr>
              <a:spcBef>
                <a:spcPts val="0"/>
              </a:spcBef>
            </a:pPr>
            <a:endParaRPr lang="en-US" sz="2200" dirty="0"/>
          </a:p>
          <a:p>
            <a:pPr lvl="1">
              <a:spcBef>
                <a:spcPts val="0"/>
              </a:spcBef>
            </a:pPr>
            <a:r>
              <a:rPr lang="en-US" sz="2000" dirty="0"/>
              <a:t>Are currently not subject to proposed or promulgated National Primary Drinking Water Regulations,</a:t>
            </a:r>
          </a:p>
          <a:p>
            <a:pPr lvl="1">
              <a:spcBef>
                <a:spcPts val="0"/>
              </a:spcBef>
            </a:pPr>
            <a:r>
              <a:rPr lang="en-US" sz="2000" dirty="0"/>
              <a:t>Are known or thought to occur in public water systems, and</a:t>
            </a:r>
          </a:p>
          <a:p>
            <a:pPr lvl="1">
              <a:spcBef>
                <a:spcPts val="0"/>
              </a:spcBef>
            </a:pPr>
            <a:r>
              <a:rPr lang="en-US" sz="2000" dirty="0"/>
              <a:t>May warrant regulation under the SDWA in the future.</a:t>
            </a:r>
          </a:p>
          <a:p>
            <a:pPr lvl="1">
              <a:spcBef>
                <a:spcPts val="0"/>
              </a:spcBef>
            </a:pPr>
            <a:endParaRPr lang="en-US" sz="1800" dirty="0"/>
          </a:p>
          <a:p>
            <a:pPr marL="57150" indent="0">
              <a:spcBef>
                <a:spcPts val="0"/>
              </a:spcBef>
              <a:buNone/>
            </a:pPr>
            <a:endParaRPr lang="en-US" sz="2000" dirty="0"/>
          </a:p>
        </p:txBody>
      </p:sp>
    </p:spTree>
    <p:extLst>
      <p:ext uri="{BB962C8B-B14F-4D97-AF65-F5344CB8AC3E}">
        <p14:creationId xmlns:p14="http://schemas.microsoft.com/office/powerpoint/2010/main" val="3733949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A66C8-11AA-C173-6264-956BEA277A48}"/>
              </a:ext>
            </a:extLst>
          </p:cNvPr>
          <p:cNvSpPr>
            <a:spLocks noGrp="1"/>
          </p:cNvSpPr>
          <p:nvPr>
            <p:ph type="title"/>
          </p:nvPr>
        </p:nvSpPr>
        <p:spPr/>
        <p:txBody>
          <a:bodyPr/>
          <a:lstStyle/>
          <a:p>
            <a:r>
              <a:rPr lang="en-US" b="1" dirty="0"/>
              <a:t>CONTAMINANT SELECTION BY USEPA</a:t>
            </a:r>
          </a:p>
        </p:txBody>
      </p:sp>
      <p:sp>
        <p:nvSpPr>
          <p:cNvPr id="3" name="Content Placeholder 2">
            <a:extLst>
              <a:ext uri="{FF2B5EF4-FFF2-40B4-BE49-F238E27FC236}">
                <a16:creationId xmlns:a16="http://schemas.microsoft.com/office/drawing/2014/main" id="{092DB463-7B23-7EB5-C269-1B2796584CD7}"/>
              </a:ext>
            </a:extLst>
          </p:cNvPr>
          <p:cNvSpPr>
            <a:spLocks noGrp="1"/>
          </p:cNvSpPr>
          <p:nvPr>
            <p:ph idx="1"/>
          </p:nvPr>
        </p:nvSpPr>
        <p:spPr>
          <a:xfrm>
            <a:off x="2589212" y="1726425"/>
            <a:ext cx="8915400" cy="4184797"/>
          </a:xfrm>
        </p:spPr>
        <p:txBody>
          <a:bodyPr vert="horz" lIns="91440" tIns="45720" rIns="91440" bIns="45720" rtlCol="0" anchor="t">
            <a:noAutofit/>
          </a:bodyPr>
          <a:lstStyle/>
          <a:p>
            <a:r>
              <a:rPr lang="en-US" sz="2200" dirty="0">
                <a:solidFill>
                  <a:srgbClr val="1B1B1B"/>
                </a:solidFill>
                <a:latin typeface="Century Gothic"/>
                <a:cs typeface="Arial"/>
              </a:rPr>
              <a:t>In establishing the list of contaminants for each UCMR cycle, USEPA considers the CCL and other priority contaminants.</a:t>
            </a:r>
            <a:endParaRPr lang="en-US" dirty="0">
              <a:solidFill>
                <a:srgbClr val="404040"/>
              </a:solidFill>
              <a:latin typeface="Century Gothic"/>
              <a:cs typeface="Arial"/>
            </a:endParaRPr>
          </a:p>
          <a:p>
            <a:r>
              <a:rPr lang="en-US" sz="2200" dirty="0">
                <a:solidFill>
                  <a:srgbClr val="1B1B1B"/>
                </a:solidFill>
                <a:latin typeface="Century Gothic"/>
                <a:cs typeface="Arial"/>
              </a:rPr>
              <a:t>USEPA evaluates candidate UCMR contaminants using a multi-step prioritization process.  The first step includes identifying contaminants that:</a:t>
            </a:r>
            <a:endParaRPr lang="en-US" dirty="0">
              <a:solidFill>
                <a:srgbClr val="404040"/>
              </a:solidFill>
              <a:latin typeface="Century Gothic"/>
              <a:cs typeface="Arial"/>
            </a:endParaRPr>
          </a:p>
          <a:p>
            <a:pPr lvl="1"/>
            <a:r>
              <a:rPr lang="en-US" sz="2200" dirty="0">
                <a:solidFill>
                  <a:srgbClr val="1B1B1B"/>
                </a:solidFill>
                <a:latin typeface="Century Gothic"/>
                <a:cs typeface="Arial"/>
              </a:rPr>
              <a:t>Were not monitored under prior UCMR cycles,</a:t>
            </a:r>
            <a:endParaRPr lang="en-US" sz="2200" dirty="0">
              <a:solidFill>
                <a:srgbClr val="404040"/>
              </a:solidFill>
              <a:latin typeface="Century Gothic"/>
              <a:cs typeface="Arial"/>
            </a:endParaRPr>
          </a:p>
          <a:p>
            <a:pPr lvl="1"/>
            <a:r>
              <a:rPr lang="en-US" sz="2200" dirty="0">
                <a:solidFill>
                  <a:srgbClr val="1B1B1B"/>
                </a:solidFill>
                <a:latin typeface="Century Gothic"/>
                <a:cs typeface="Arial"/>
              </a:rPr>
              <a:t>May occur in drinking water, and</a:t>
            </a:r>
            <a:endParaRPr lang="en-US" sz="2200" dirty="0">
              <a:solidFill>
                <a:srgbClr val="404040"/>
              </a:solidFill>
              <a:latin typeface="Century Gothic"/>
              <a:cs typeface="Arial"/>
            </a:endParaRPr>
          </a:p>
          <a:p>
            <a:pPr lvl="1"/>
            <a:r>
              <a:rPr lang="en-US" sz="2200" dirty="0">
                <a:solidFill>
                  <a:srgbClr val="1B1B1B"/>
                </a:solidFill>
                <a:latin typeface="Century Gothic"/>
                <a:cs typeface="Arial"/>
              </a:rPr>
              <a:t>Are expected to have a completed, validated drinking water method in time for rule proposal.</a:t>
            </a:r>
            <a:endParaRPr lang="en-US" sz="2200" dirty="0">
              <a:solidFill>
                <a:srgbClr val="404040"/>
              </a:solidFill>
              <a:latin typeface="Century Gothic"/>
              <a:cs typeface="Arial"/>
            </a:endParaRPr>
          </a:p>
          <a:p>
            <a:pPr marL="0" indent="0">
              <a:buNone/>
            </a:pPr>
            <a:endParaRPr lang="en-US" dirty="0"/>
          </a:p>
        </p:txBody>
      </p:sp>
    </p:spTree>
    <p:extLst>
      <p:ext uri="{BB962C8B-B14F-4D97-AF65-F5344CB8AC3E}">
        <p14:creationId xmlns:p14="http://schemas.microsoft.com/office/powerpoint/2010/main" val="377474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E473A-4CCB-4330-4086-56A37A3E09FE}"/>
              </a:ext>
            </a:extLst>
          </p:cNvPr>
          <p:cNvSpPr>
            <a:spLocks noGrp="1"/>
          </p:cNvSpPr>
          <p:nvPr>
            <p:ph type="title"/>
          </p:nvPr>
        </p:nvSpPr>
        <p:spPr/>
        <p:txBody>
          <a:bodyPr/>
          <a:lstStyle/>
          <a:p>
            <a:r>
              <a:rPr lang="en-US" b="1" dirty="0"/>
              <a:t>CONTAMINANT SELECTION BY USEPA</a:t>
            </a:r>
          </a:p>
        </p:txBody>
      </p:sp>
      <p:sp>
        <p:nvSpPr>
          <p:cNvPr id="3" name="Content Placeholder 2">
            <a:extLst>
              <a:ext uri="{FF2B5EF4-FFF2-40B4-BE49-F238E27FC236}">
                <a16:creationId xmlns:a16="http://schemas.microsoft.com/office/drawing/2014/main" id="{02700E2C-6C41-2752-ED4D-4B25A45EF033}"/>
              </a:ext>
            </a:extLst>
          </p:cNvPr>
          <p:cNvSpPr>
            <a:spLocks noGrp="1"/>
          </p:cNvSpPr>
          <p:nvPr>
            <p:ph idx="1"/>
          </p:nvPr>
        </p:nvSpPr>
        <p:spPr>
          <a:xfrm>
            <a:off x="2589212" y="1831127"/>
            <a:ext cx="8915400" cy="4033561"/>
          </a:xfrm>
        </p:spPr>
        <p:txBody>
          <a:bodyPr vert="horz" lIns="91440" tIns="45720" rIns="91440" bIns="45720" rtlCol="0" anchor="t">
            <a:normAutofit/>
          </a:bodyPr>
          <a:lstStyle/>
          <a:p>
            <a:r>
              <a:rPr lang="en-US" sz="2200" dirty="0">
                <a:solidFill>
                  <a:srgbClr val="1B1B1B"/>
                </a:solidFill>
              </a:rPr>
              <a:t>The next step is to consider the following:</a:t>
            </a:r>
            <a:endParaRPr lang="en-US" sz="2200" dirty="0"/>
          </a:p>
          <a:p>
            <a:pPr lvl="1"/>
            <a:r>
              <a:rPr lang="en-US" sz="2200" dirty="0">
                <a:solidFill>
                  <a:srgbClr val="1B1B1B"/>
                </a:solidFill>
              </a:rPr>
              <a:t>Availability of health assessments or other health-effects information (e.g., critical health endpoints suggesting carcinogenicity),</a:t>
            </a:r>
            <a:endParaRPr lang="en-US" sz="2200" dirty="0">
              <a:solidFill>
                <a:srgbClr val="404040"/>
              </a:solidFill>
            </a:endParaRPr>
          </a:p>
          <a:p>
            <a:pPr lvl="2"/>
            <a:r>
              <a:rPr lang="en-US" sz="2200" dirty="0">
                <a:solidFill>
                  <a:srgbClr val="1B1B1B"/>
                </a:solidFill>
              </a:rPr>
              <a:t>Public interest (e.g., PFAS),</a:t>
            </a:r>
            <a:endParaRPr lang="en-US" sz="2200" dirty="0">
              <a:solidFill>
                <a:srgbClr val="404040"/>
              </a:solidFill>
            </a:endParaRPr>
          </a:p>
          <a:p>
            <a:pPr lvl="2"/>
            <a:r>
              <a:rPr lang="en-US" sz="2200" dirty="0">
                <a:solidFill>
                  <a:srgbClr val="1B1B1B"/>
                </a:solidFill>
              </a:rPr>
              <a:t>Active use (e.g., pesticides that are registered for use), and</a:t>
            </a:r>
            <a:endParaRPr lang="en-US" sz="2200" dirty="0">
              <a:solidFill>
                <a:srgbClr val="404040"/>
              </a:solidFill>
            </a:endParaRPr>
          </a:p>
          <a:p>
            <a:pPr lvl="2"/>
            <a:r>
              <a:rPr lang="en-US" sz="2200" dirty="0">
                <a:solidFill>
                  <a:srgbClr val="1B1B1B"/>
                </a:solidFill>
              </a:rPr>
              <a:t>Availability of occurrence data.</a:t>
            </a:r>
            <a:endParaRPr lang="en-US" sz="2200" dirty="0"/>
          </a:p>
          <a:p>
            <a:endParaRPr lang="en-US" dirty="0"/>
          </a:p>
        </p:txBody>
      </p:sp>
    </p:spTree>
    <p:extLst>
      <p:ext uri="{BB962C8B-B14F-4D97-AF65-F5344CB8AC3E}">
        <p14:creationId xmlns:p14="http://schemas.microsoft.com/office/powerpoint/2010/main" val="727114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2DDC-60E1-BDDA-53CF-3A9422B65CB5}"/>
              </a:ext>
            </a:extLst>
          </p:cNvPr>
          <p:cNvSpPr>
            <a:spLocks noGrp="1"/>
          </p:cNvSpPr>
          <p:nvPr>
            <p:ph type="title"/>
          </p:nvPr>
        </p:nvSpPr>
        <p:spPr/>
        <p:txBody>
          <a:bodyPr/>
          <a:lstStyle/>
          <a:p>
            <a:r>
              <a:rPr lang="en-US" b="1" dirty="0"/>
              <a:t>CONTAMINANT SELECTION BY USEPA</a:t>
            </a:r>
          </a:p>
        </p:txBody>
      </p:sp>
      <p:sp>
        <p:nvSpPr>
          <p:cNvPr id="3" name="Content Placeholder 2">
            <a:extLst>
              <a:ext uri="{FF2B5EF4-FFF2-40B4-BE49-F238E27FC236}">
                <a16:creationId xmlns:a16="http://schemas.microsoft.com/office/drawing/2014/main" id="{1C6C0311-2E7E-FE00-A212-D3ED2F39A8EC}"/>
              </a:ext>
            </a:extLst>
          </p:cNvPr>
          <p:cNvSpPr>
            <a:spLocks noGrp="1"/>
          </p:cNvSpPr>
          <p:nvPr>
            <p:ph idx="1"/>
          </p:nvPr>
        </p:nvSpPr>
        <p:spPr>
          <a:xfrm>
            <a:off x="2589212" y="1749692"/>
            <a:ext cx="8915400" cy="4161530"/>
          </a:xfrm>
        </p:spPr>
        <p:txBody>
          <a:bodyPr vert="horz" lIns="91440" tIns="45720" rIns="91440" bIns="45720" rtlCol="0" anchor="t">
            <a:normAutofit/>
          </a:bodyPr>
          <a:lstStyle/>
          <a:p>
            <a:r>
              <a:rPr lang="en-US" sz="2200" dirty="0">
                <a:solidFill>
                  <a:srgbClr val="1B1B1B"/>
                </a:solidFill>
              </a:rPr>
              <a:t>During the final step, USEPA:</a:t>
            </a:r>
            <a:endParaRPr lang="en-US" dirty="0"/>
          </a:p>
          <a:p>
            <a:pPr lvl="1"/>
            <a:r>
              <a:rPr lang="en-US" sz="2200" dirty="0">
                <a:solidFill>
                  <a:srgbClr val="1B1B1B"/>
                </a:solidFill>
              </a:rPr>
              <a:t>Considers stakeholder input, </a:t>
            </a:r>
            <a:endParaRPr lang="en-US" sz="2200" dirty="0">
              <a:solidFill>
                <a:srgbClr val="404040"/>
              </a:solidFill>
            </a:endParaRPr>
          </a:p>
          <a:p>
            <a:pPr lvl="1"/>
            <a:r>
              <a:rPr lang="en-US" sz="2200" dirty="0">
                <a:solidFill>
                  <a:srgbClr val="1B1B1B"/>
                </a:solidFill>
              </a:rPr>
              <a:t>Looks at cost-effectiveness of the potential monitoring approaches,</a:t>
            </a:r>
            <a:endParaRPr lang="en-US" sz="2200" dirty="0">
              <a:solidFill>
                <a:srgbClr val="404040"/>
              </a:solidFill>
            </a:endParaRPr>
          </a:p>
          <a:p>
            <a:pPr lvl="1"/>
            <a:r>
              <a:rPr lang="en-US" sz="2200" dirty="0">
                <a:solidFill>
                  <a:srgbClr val="1B1B1B"/>
                </a:solidFill>
              </a:rPr>
              <a:t>Considers implementation factors (e.g., laboratory capacity), and</a:t>
            </a:r>
            <a:endParaRPr lang="en-US" sz="2200" dirty="0">
              <a:solidFill>
                <a:srgbClr val="404040"/>
              </a:solidFill>
            </a:endParaRPr>
          </a:p>
          <a:p>
            <a:pPr lvl="1"/>
            <a:r>
              <a:rPr lang="en-US" sz="2200" dirty="0">
                <a:solidFill>
                  <a:srgbClr val="1B1B1B"/>
                </a:solidFill>
              </a:rPr>
              <a:t>Further evaluates health effects, occurrence, and persistence/mobility data to identify the list of proposed UCMR contaminants.</a:t>
            </a:r>
            <a:endParaRPr lang="en-US" sz="2200" dirty="0"/>
          </a:p>
          <a:p>
            <a:endParaRPr lang="en-US" dirty="0"/>
          </a:p>
        </p:txBody>
      </p:sp>
    </p:spTree>
    <p:extLst>
      <p:ext uri="{BB962C8B-B14F-4D97-AF65-F5344CB8AC3E}">
        <p14:creationId xmlns:p14="http://schemas.microsoft.com/office/powerpoint/2010/main" val="311666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673C-B132-CFE0-02C0-C4373591A344}"/>
              </a:ext>
            </a:extLst>
          </p:cNvPr>
          <p:cNvSpPr>
            <a:spLocks noGrp="1"/>
          </p:cNvSpPr>
          <p:nvPr>
            <p:ph type="title"/>
          </p:nvPr>
        </p:nvSpPr>
        <p:spPr/>
        <p:txBody>
          <a:bodyPr/>
          <a:lstStyle/>
          <a:p>
            <a:r>
              <a:rPr lang="en-US" b="1" dirty="0"/>
              <a:t>CONTAMINANTS TO BE ANALYZED UNDER UCMR5</a:t>
            </a:r>
          </a:p>
        </p:txBody>
      </p:sp>
      <p:sp>
        <p:nvSpPr>
          <p:cNvPr id="3" name="Content Placeholder 2">
            <a:extLst>
              <a:ext uri="{FF2B5EF4-FFF2-40B4-BE49-F238E27FC236}">
                <a16:creationId xmlns:a16="http://schemas.microsoft.com/office/drawing/2014/main" id="{D207826F-1ADB-C38B-3BF9-4BAF3743817F}"/>
              </a:ext>
            </a:extLst>
          </p:cNvPr>
          <p:cNvSpPr>
            <a:spLocks noGrp="1"/>
          </p:cNvSpPr>
          <p:nvPr>
            <p:ph idx="1"/>
          </p:nvPr>
        </p:nvSpPr>
        <p:spPr/>
        <p:txBody>
          <a:bodyPr/>
          <a:lstStyle/>
          <a:p>
            <a:pPr>
              <a:spcBef>
                <a:spcPts val="0"/>
              </a:spcBef>
            </a:pPr>
            <a:r>
              <a:rPr lang="en-US" sz="2200" dirty="0"/>
              <a:t>Twenty-nine (29) per- and polyfluoroalkyl substances (PFAS) and Lithium are required to be analyzed under UCMR5.</a:t>
            </a:r>
          </a:p>
          <a:p>
            <a:pPr marL="0" indent="0">
              <a:spcBef>
                <a:spcPts val="0"/>
              </a:spcBef>
              <a:buNone/>
            </a:pPr>
            <a:endParaRPr lang="en-US" sz="2200" dirty="0"/>
          </a:p>
          <a:p>
            <a:pPr>
              <a:spcBef>
                <a:spcPts val="0"/>
              </a:spcBef>
            </a:pPr>
            <a:r>
              <a:rPr lang="en-US" sz="2200" dirty="0"/>
              <a:t>A list of the 30 contaminants to be sampled under UCMR5 can be found on USEPA’s website:</a:t>
            </a:r>
          </a:p>
          <a:p>
            <a:pPr marL="0" indent="0">
              <a:buNone/>
            </a:pPr>
            <a:r>
              <a:rPr lang="en-US" dirty="0">
                <a:hlinkClick r:id="rId2"/>
              </a:rPr>
              <a:t>https://www.epa.gov/dwucmr/fifth-unregulated-contaminant-monitoring-rule</a:t>
            </a:r>
            <a:endParaRPr lang="en-US" dirty="0"/>
          </a:p>
          <a:p>
            <a:endParaRPr lang="en-US" dirty="0"/>
          </a:p>
        </p:txBody>
      </p:sp>
    </p:spTree>
    <p:extLst>
      <p:ext uri="{BB962C8B-B14F-4D97-AF65-F5344CB8AC3E}">
        <p14:creationId xmlns:p14="http://schemas.microsoft.com/office/powerpoint/2010/main" val="82017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0736F-2E9D-5644-B1CA-82B08125DC8B}"/>
              </a:ext>
            </a:extLst>
          </p:cNvPr>
          <p:cNvSpPr>
            <a:spLocks noGrp="1"/>
          </p:cNvSpPr>
          <p:nvPr>
            <p:ph type="title"/>
          </p:nvPr>
        </p:nvSpPr>
        <p:spPr/>
        <p:txBody>
          <a:bodyPr/>
          <a:lstStyle/>
          <a:p>
            <a:r>
              <a:rPr lang="en-US" b="1" dirty="0"/>
              <a:t>UCMR5</a:t>
            </a:r>
            <a:br>
              <a:rPr lang="en-US" b="1" dirty="0"/>
            </a:br>
            <a:endParaRPr lang="en-US" b="1" dirty="0"/>
          </a:p>
        </p:txBody>
      </p:sp>
      <p:sp>
        <p:nvSpPr>
          <p:cNvPr id="3" name="Content Placeholder 2">
            <a:extLst>
              <a:ext uri="{FF2B5EF4-FFF2-40B4-BE49-F238E27FC236}">
                <a16:creationId xmlns:a16="http://schemas.microsoft.com/office/drawing/2014/main" id="{7E890634-7CA8-02E4-16D8-A196DFA1EB83}"/>
              </a:ext>
            </a:extLst>
          </p:cNvPr>
          <p:cNvSpPr>
            <a:spLocks noGrp="1"/>
          </p:cNvSpPr>
          <p:nvPr>
            <p:ph idx="1"/>
          </p:nvPr>
        </p:nvSpPr>
        <p:spPr>
          <a:xfrm>
            <a:off x="2513012" y="1589314"/>
            <a:ext cx="8915400" cy="4644576"/>
          </a:xfrm>
        </p:spPr>
        <p:txBody>
          <a:bodyPr vert="horz" lIns="91440" tIns="45720" rIns="91440" bIns="45720" rtlCol="0" anchor="t">
            <a:noAutofit/>
          </a:bodyPr>
          <a:lstStyle/>
          <a:p>
            <a:pPr>
              <a:spcBef>
                <a:spcPts val="0"/>
              </a:spcBef>
            </a:pPr>
            <a:r>
              <a:rPr lang="en-US" sz="2200" dirty="0"/>
              <a:t>UCMR5 is in effect from 2022 through 2026.</a:t>
            </a:r>
          </a:p>
          <a:p>
            <a:pPr>
              <a:spcBef>
                <a:spcPts val="0"/>
              </a:spcBef>
            </a:pPr>
            <a:endParaRPr lang="en-US" sz="2200" dirty="0"/>
          </a:p>
          <a:p>
            <a:pPr>
              <a:spcBef>
                <a:spcPts val="0"/>
              </a:spcBef>
            </a:pPr>
            <a:r>
              <a:rPr lang="en-US" sz="2200" dirty="0">
                <a:solidFill>
                  <a:srgbClr val="404040"/>
                </a:solidFill>
                <a:latin typeface="Century Gothic"/>
              </a:rPr>
              <a:t>Under UCMR5, CWSs and NTNCs serving 3,300 and more people, plus a randomly selected number of "representative" water systems serving less than 3,300 people, must participate in the program.</a:t>
            </a:r>
          </a:p>
          <a:p>
            <a:pPr>
              <a:spcBef>
                <a:spcPts val="0"/>
              </a:spcBef>
            </a:pPr>
            <a:endParaRPr lang="en-US" sz="2200" dirty="0">
              <a:solidFill>
                <a:srgbClr val="404040"/>
              </a:solidFill>
              <a:latin typeface="Century Gothic"/>
            </a:endParaRPr>
          </a:p>
          <a:p>
            <a:pPr>
              <a:spcBef>
                <a:spcPts val="0"/>
              </a:spcBef>
            </a:pPr>
            <a:r>
              <a:rPr lang="en-US" sz="2200" b="0" i="0" dirty="0">
                <a:solidFill>
                  <a:srgbClr val="696969"/>
                </a:solidFill>
                <a:effectLst/>
                <a:latin typeface="Century Gothic"/>
              </a:rPr>
              <a:t>The list of CWSs and </a:t>
            </a:r>
            <a:r>
              <a:rPr lang="en-US" sz="2200" dirty="0">
                <a:solidFill>
                  <a:srgbClr val="696969"/>
                </a:solidFill>
                <a:latin typeface="Century Gothic"/>
              </a:rPr>
              <a:t>NTNCs</a:t>
            </a:r>
            <a:r>
              <a:rPr lang="en-US" sz="2200" b="0" i="0" dirty="0">
                <a:solidFill>
                  <a:srgbClr val="696969"/>
                </a:solidFill>
                <a:effectLst/>
                <a:latin typeface="Century Gothic"/>
              </a:rPr>
              <a:t> that will be conducting the UCMR5 sampling will be pulled from SDWIS-Fed (Safe Drinking Water Information System Federal Data Warehouse) using data (e.g., population size, contact information, active wells) that is frozen as of December 31, 2021.</a:t>
            </a:r>
            <a:endParaRPr lang="en-US" sz="2200" dirty="0">
              <a:solidFill>
                <a:srgbClr val="404040"/>
              </a:solidFill>
              <a:latin typeface="Century Gothic"/>
            </a:endParaRPr>
          </a:p>
          <a:p>
            <a:pPr>
              <a:spcBef>
                <a:spcPts val="0"/>
              </a:spcBef>
            </a:pPr>
            <a:endParaRPr lang="en-US" sz="2200" dirty="0">
              <a:solidFill>
                <a:srgbClr val="696969"/>
              </a:solidFill>
              <a:latin typeface="Century Gothic"/>
            </a:endParaRPr>
          </a:p>
          <a:p>
            <a:pPr>
              <a:spcBef>
                <a:spcPts val="0"/>
              </a:spcBef>
            </a:pPr>
            <a:endParaRPr lang="en-US" sz="2200" dirty="0"/>
          </a:p>
          <a:p>
            <a:pPr marL="0" indent="0">
              <a:spcBef>
                <a:spcPts val="0"/>
              </a:spcBef>
              <a:buNone/>
            </a:pPr>
            <a:endParaRPr lang="en-US" sz="3500" dirty="0"/>
          </a:p>
          <a:p>
            <a:pPr marL="0" indent="0">
              <a:spcBef>
                <a:spcPts val="0"/>
              </a:spcBef>
              <a:buNone/>
            </a:pPr>
            <a:endParaRPr lang="en-US" sz="3500" dirty="0"/>
          </a:p>
          <a:p>
            <a:pPr marL="0" indent="0">
              <a:spcBef>
                <a:spcPts val="0"/>
              </a:spcBef>
              <a:buNone/>
            </a:pPr>
            <a:endParaRPr lang="en-US" sz="3500" dirty="0"/>
          </a:p>
          <a:p>
            <a:endParaRPr lang="en-US" dirty="0"/>
          </a:p>
        </p:txBody>
      </p:sp>
    </p:spTree>
    <p:extLst>
      <p:ext uri="{BB962C8B-B14F-4D97-AF65-F5344CB8AC3E}">
        <p14:creationId xmlns:p14="http://schemas.microsoft.com/office/powerpoint/2010/main" val="11075451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258</TotalTime>
  <Words>1465</Words>
  <Application>Microsoft Office PowerPoint</Application>
  <PresentationFormat>Widescreen</PresentationFormat>
  <Paragraphs>109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georgia</vt:lpstr>
      <vt:lpstr>Wingdings 3</vt:lpstr>
      <vt:lpstr>Wisp</vt:lpstr>
      <vt:lpstr>UCMR5: What It Is And How The Regulation Affects a Public Water  System</vt:lpstr>
      <vt:lpstr>BACKGROUND</vt:lpstr>
      <vt:lpstr>BACKGROUND </vt:lpstr>
      <vt:lpstr>BACKGROUND</vt:lpstr>
      <vt:lpstr>CONTAMINANT SELECTION BY USEPA</vt:lpstr>
      <vt:lpstr>CONTAMINANT SELECTION BY USEPA</vt:lpstr>
      <vt:lpstr>CONTAMINANT SELECTION BY USEPA</vt:lpstr>
      <vt:lpstr>CONTAMINANTS TO BE ANALYZED UNDER UCMR5</vt:lpstr>
      <vt:lpstr>UCMR5 </vt:lpstr>
      <vt:lpstr>UCMR5</vt:lpstr>
      <vt:lpstr>UCMR5</vt:lpstr>
      <vt:lpstr>ANALYTICAL COSTS UNDER UCMR5</vt:lpstr>
      <vt:lpstr>SAMPLING INFORMATION UNDER UCMR5</vt:lpstr>
      <vt:lpstr>SAMPLING INFORMATION UNDER UCMR5</vt:lpstr>
      <vt:lpstr>GROUNDWATER REPRESENTATIVE MONITORING PLAN (GWRMP)</vt:lpstr>
      <vt:lpstr>GROUNDWATER REPRESENTATIVE MONITORING PLAN (GWRMP)</vt:lpstr>
      <vt:lpstr>REFERENCES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UCMR5: What It Is And How The Regulation Affects a Public Water  System</dc:title>
  <dc:creator>Bessie Lee</dc:creator>
  <cp:lastModifiedBy>Bessie Lee</cp:lastModifiedBy>
  <cp:revision>151</cp:revision>
  <dcterms:created xsi:type="dcterms:W3CDTF">2023-03-26T21:38:39Z</dcterms:created>
  <dcterms:modified xsi:type="dcterms:W3CDTF">2023-05-08T02:55:53Z</dcterms:modified>
</cp:coreProperties>
</file>